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48"/>
  </p:notesMasterIdLst>
  <p:sldIdLst>
    <p:sldId id="256" r:id="rId2"/>
    <p:sldId id="358" r:id="rId3"/>
    <p:sldId id="345" r:id="rId4"/>
    <p:sldId id="357" r:id="rId5"/>
    <p:sldId id="346" r:id="rId6"/>
    <p:sldId id="347" r:id="rId7"/>
    <p:sldId id="311" r:id="rId8"/>
    <p:sldId id="351" r:id="rId9"/>
    <p:sldId id="349" r:id="rId10"/>
    <p:sldId id="354" r:id="rId11"/>
    <p:sldId id="355" r:id="rId12"/>
    <p:sldId id="353" r:id="rId13"/>
    <p:sldId id="373" r:id="rId14"/>
    <p:sldId id="356" r:id="rId15"/>
    <p:sldId id="367" r:id="rId16"/>
    <p:sldId id="390" r:id="rId17"/>
    <p:sldId id="310" r:id="rId18"/>
    <p:sldId id="360" r:id="rId19"/>
    <p:sldId id="361" r:id="rId20"/>
    <p:sldId id="362" r:id="rId21"/>
    <p:sldId id="363" r:id="rId22"/>
    <p:sldId id="364" r:id="rId23"/>
    <p:sldId id="365" r:id="rId24"/>
    <p:sldId id="348" r:id="rId25"/>
    <p:sldId id="368" r:id="rId26"/>
    <p:sldId id="369" r:id="rId27"/>
    <p:sldId id="366" r:id="rId28"/>
    <p:sldId id="378" r:id="rId29"/>
    <p:sldId id="372" r:id="rId30"/>
    <p:sldId id="371" r:id="rId31"/>
    <p:sldId id="391" r:id="rId32"/>
    <p:sldId id="374" r:id="rId33"/>
    <p:sldId id="375" r:id="rId34"/>
    <p:sldId id="376" r:id="rId35"/>
    <p:sldId id="377" r:id="rId36"/>
    <p:sldId id="380" r:id="rId37"/>
    <p:sldId id="381" r:id="rId38"/>
    <p:sldId id="382" r:id="rId39"/>
    <p:sldId id="383" r:id="rId40"/>
    <p:sldId id="384" r:id="rId41"/>
    <p:sldId id="385" r:id="rId42"/>
    <p:sldId id="386" r:id="rId43"/>
    <p:sldId id="387" r:id="rId44"/>
    <p:sldId id="388" r:id="rId45"/>
    <p:sldId id="389" r:id="rId46"/>
    <p:sldId id="37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4B30"/>
    <a:srgbClr val="93A2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67D681-92B9-4573-B90F-D23E90296C9C}" v="95" dt="2025-05-12T16:02:52.7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80678" autoAdjust="0"/>
  </p:normalViewPr>
  <p:slideViewPr>
    <p:cSldViewPr snapToGrid="0">
      <p:cViewPr varScale="1">
        <p:scale>
          <a:sx n="89" d="100"/>
          <a:sy n="89" d="100"/>
        </p:scale>
        <p:origin x="7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oo Wui Kong" userId="c9cc34d3773afca8" providerId="LiveId" clId="{DD67D681-92B9-4573-B90F-D23E90296C9C}"/>
    <pc:docChg chg="undo redo custSel addSld delSld modSld sldOrd">
      <pc:chgData name="Khoo Wui Kong" userId="c9cc34d3773afca8" providerId="LiveId" clId="{DD67D681-92B9-4573-B90F-D23E90296C9C}" dt="2025-05-12T16:20:37.763" v="9980" actId="20577"/>
      <pc:docMkLst>
        <pc:docMk/>
      </pc:docMkLst>
      <pc:sldChg chg="modSp mod">
        <pc:chgData name="Khoo Wui Kong" userId="c9cc34d3773afca8" providerId="LiveId" clId="{DD67D681-92B9-4573-B90F-D23E90296C9C}" dt="2025-04-29T12:30:01.839" v="49" actId="20577"/>
        <pc:sldMkLst>
          <pc:docMk/>
          <pc:sldMk cId="809003601" sldId="256"/>
        </pc:sldMkLst>
        <pc:spChg chg="mod">
          <ac:chgData name="Khoo Wui Kong" userId="c9cc34d3773afca8" providerId="LiveId" clId="{DD67D681-92B9-4573-B90F-D23E90296C9C}" dt="2025-04-29T12:29:51.579" v="45" actId="20577"/>
          <ac:spMkLst>
            <pc:docMk/>
            <pc:sldMk cId="809003601" sldId="256"/>
            <ac:spMk id="2" creationId="{2A4D4CBA-6C2F-C075-273C-66FF4833BB29}"/>
          </ac:spMkLst>
        </pc:spChg>
        <pc:spChg chg="mod">
          <ac:chgData name="Khoo Wui Kong" userId="c9cc34d3773afca8" providerId="LiveId" clId="{DD67D681-92B9-4573-B90F-D23E90296C9C}" dt="2025-04-29T12:30:01.839" v="49" actId="20577"/>
          <ac:spMkLst>
            <pc:docMk/>
            <pc:sldMk cId="809003601" sldId="256"/>
            <ac:spMk id="3" creationId="{823F155D-851A-8FAB-00D3-B456A5C15BAD}"/>
          </ac:spMkLst>
        </pc:spChg>
      </pc:sldChg>
      <pc:sldChg chg="del mod modShow">
        <pc:chgData name="Khoo Wui Kong" userId="c9cc34d3773afca8" providerId="LiveId" clId="{DD67D681-92B9-4573-B90F-D23E90296C9C}" dt="2025-05-11T08:27:02.072" v="6564" actId="47"/>
        <pc:sldMkLst>
          <pc:docMk/>
          <pc:sldMk cId="1788021393" sldId="257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487715317" sldId="276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208212920" sldId="306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3664629550" sldId="307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369297383" sldId="308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3344600070" sldId="309"/>
        </pc:sldMkLst>
      </pc:sldChg>
      <pc:sldChg chg="addSp delSp modSp mod ord">
        <pc:chgData name="Khoo Wui Kong" userId="c9cc34d3773afca8" providerId="LiveId" clId="{DD67D681-92B9-4573-B90F-D23E90296C9C}" dt="2025-05-04T12:21:34.853" v="2443" actId="1076"/>
        <pc:sldMkLst>
          <pc:docMk/>
          <pc:sldMk cId="1112546723" sldId="310"/>
        </pc:sldMkLst>
        <pc:picChg chg="add mod">
          <ac:chgData name="Khoo Wui Kong" userId="c9cc34d3773afca8" providerId="LiveId" clId="{DD67D681-92B9-4573-B90F-D23E90296C9C}" dt="2025-05-04T12:21:34.853" v="2443" actId="1076"/>
          <ac:picMkLst>
            <pc:docMk/>
            <pc:sldMk cId="1112546723" sldId="310"/>
            <ac:picMk id="4" creationId="{5F5EA119-BD24-68AE-8D8E-B34BDCF7E31B}"/>
          </ac:picMkLst>
        </pc:picChg>
        <pc:picChg chg="mod">
          <ac:chgData name="Khoo Wui Kong" userId="c9cc34d3773afca8" providerId="LiveId" clId="{DD67D681-92B9-4573-B90F-D23E90296C9C}" dt="2025-05-04T12:21:24.002" v="2441" actId="1076"/>
          <ac:picMkLst>
            <pc:docMk/>
            <pc:sldMk cId="1112546723" sldId="310"/>
            <ac:picMk id="8" creationId="{F18EF236-6607-0A7F-8104-E0754B4581D5}"/>
          </ac:picMkLst>
        </pc:picChg>
      </pc:sldChg>
      <pc:sldChg chg="addSp modSp mod ord modAnim">
        <pc:chgData name="Khoo Wui Kong" userId="c9cc34d3773afca8" providerId="LiveId" clId="{DD67D681-92B9-4573-B90F-D23E90296C9C}" dt="2025-05-04T13:24:55.139" v="3481"/>
        <pc:sldMkLst>
          <pc:docMk/>
          <pc:sldMk cId="3433585078" sldId="311"/>
        </pc:sldMkLst>
        <pc:spChg chg="mod">
          <ac:chgData name="Khoo Wui Kong" userId="c9cc34d3773afca8" providerId="LiveId" clId="{DD67D681-92B9-4573-B90F-D23E90296C9C}" dt="2025-04-29T12:51:49.298" v="237" actId="20577"/>
          <ac:spMkLst>
            <pc:docMk/>
            <pc:sldMk cId="3433585078" sldId="311"/>
            <ac:spMk id="2" creationId="{53A38090-0989-FC2C-728B-2F0EFC0BF45F}"/>
          </ac:spMkLst>
        </pc:spChg>
        <pc:spChg chg="add mod">
          <ac:chgData name="Khoo Wui Kong" userId="c9cc34d3773afca8" providerId="LiveId" clId="{DD67D681-92B9-4573-B90F-D23E90296C9C}" dt="2025-05-04T13:24:10.590" v="3473" actId="20577"/>
          <ac:spMkLst>
            <pc:docMk/>
            <pc:sldMk cId="3433585078" sldId="311"/>
            <ac:spMk id="3" creationId="{970206E5-9DF2-2389-92ED-088C99E96E08}"/>
          </ac:spMkLst>
        </pc:spChg>
        <pc:spChg chg="add mod">
          <ac:chgData name="Khoo Wui Kong" userId="c9cc34d3773afca8" providerId="LiveId" clId="{DD67D681-92B9-4573-B90F-D23E90296C9C}" dt="2025-04-29T14:26:16.747" v="362" actId="1076"/>
          <ac:spMkLst>
            <pc:docMk/>
            <pc:sldMk cId="3433585078" sldId="311"/>
            <ac:spMk id="8" creationId="{C264B353-8802-E536-8E29-315B328EEDF7}"/>
          </ac:spMkLst>
        </pc:spChg>
        <pc:picChg chg="mod">
          <ac:chgData name="Khoo Wui Kong" userId="c9cc34d3773afca8" providerId="LiveId" clId="{DD67D681-92B9-4573-B90F-D23E90296C9C}" dt="2025-04-29T14:26:20.226" v="363" actId="1076"/>
          <ac:picMkLst>
            <pc:docMk/>
            <pc:sldMk cId="3433585078" sldId="311"/>
            <ac:picMk id="4" creationId="{83906DBD-9C7E-471C-9756-AD9507EE6EA5}"/>
          </ac:picMkLst>
        </pc:picChg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3265203126" sldId="312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3506414394" sldId="313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107744590" sldId="314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973763257" sldId="315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580671870" sldId="316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3353773633" sldId="317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3822882446" sldId="318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1547879906" sldId="319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2521918081" sldId="320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1706281403" sldId="321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1157407394" sldId="322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3418926481" sldId="323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788496306" sldId="324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2900356209" sldId="325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446660721" sldId="326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3867274398" sldId="327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1819218927" sldId="328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1897535926" sldId="330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3664500045" sldId="331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3524573488" sldId="332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566296786" sldId="333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3443480987" sldId="334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320330070" sldId="335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1584163666" sldId="336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1067155285" sldId="337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1184182708" sldId="338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1602437181" sldId="339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1066306875" sldId="340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1987302425" sldId="341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1812080667" sldId="342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3092993638" sldId="343"/>
        </pc:sldMkLst>
      </pc:sldChg>
      <pc:sldChg chg="del">
        <pc:chgData name="Khoo Wui Kong" userId="c9cc34d3773afca8" providerId="LiveId" clId="{DD67D681-92B9-4573-B90F-D23E90296C9C}" dt="2025-05-11T08:27:02.072" v="6564" actId="47"/>
        <pc:sldMkLst>
          <pc:docMk/>
          <pc:sldMk cId="880280134" sldId="344"/>
        </pc:sldMkLst>
      </pc:sldChg>
      <pc:sldChg chg="addSp delSp modSp add mod ord modNotesTx">
        <pc:chgData name="Khoo Wui Kong" userId="c9cc34d3773afca8" providerId="LiveId" clId="{DD67D681-92B9-4573-B90F-D23E90296C9C}" dt="2025-04-29T12:47:29.446" v="166" actId="20577"/>
        <pc:sldMkLst>
          <pc:docMk/>
          <pc:sldMk cId="258873922" sldId="345"/>
        </pc:sldMkLst>
        <pc:spChg chg="mod">
          <ac:chgData name="Khoo Wui Kong" userId="c9cc34d3773afca8" providerId="LiveId" clId="{DD67D681-92B9-4573-B90F-D23E90296C9C}" dt="2025-04-29T12:47:29.446" v="166" actId="20577"/>
          <ac:spMkLst>
            <pc:docMk/>
            <pc:sldMk cId="258873922" sldId="345"/>
            <ac:spMk id="2" creationId="{B1FAA5F1-9A0C-154F-96C5-C98D08F5C7F3}"/>
          </ac:spMkLst>
        </pc:spChg>
        <pc:spChg chg="mod">
          <ac:chgData name="Khoo Wui Kong" userId="c9cc34d3773afca8" providerId="LiveId" clId="{DD67D681-92B9-4573-B90F-D23E90296C9C}" dt="2025-04-29T12:34:39.064" v="143" actId="20577"/>
          <ac:spMkLst>
            <pc:docMk/>
            <pc:sldMk cId="258873922" sldId="345"/>
            <ac:spMk id="6" creationId="{38BDFCE4-1EB9-F9EA-25B4-C1B7A20D25C4}"/>
          </ac:spMkLst>
        </pc:spChg>
        <pc:picChg chg="mod">
          <ac:chgData name="Khoo Wui Kong" userId="c9cc34d3773afca8" providerId="LiveId" clId="{DD67D681-92B9-4573-B90F-D23E90296C9C}" dt="2025-04-29T12:35:35.973" v="144" actId="14100"/>
          <ac:picMkLst>
            <pc:docMk/>
            <pc:sldMk cId="258873922" sldId="345"/>
            <ac:picMk id="4" creationId="{772D1051-41EB-14AC-840A-275AF8A7219C}"/>
          </ac:picMkLst>
        </pc:picChg>
      </pc:sldChg>
      <pc:sldChg chg="addSp delSp modSp add mod ord delAnim modAnim">
        <pc:chgData name="Khoo Wui Kong" userId="c9cc34d3773afca8" providerId="LiveId" clId="{DD67D681-92B9-4573-B90F-D23E90296C9C}" dt="2025-05-04T13:24:46.937" v="3480"/>
        <pc:sldMkLst>
          <pc:docMk/>
          <pc:sldMk cId="3440751581" sldId="346"/>
        </pc:sldMkLst>
        <pc:spChg chg="mod">
          <ac:chgData name="Khoo Wui Kong" userId="c9cc34d3773afca8" providerId="LiveId" clId="{DD67D681-92B9-4573-B90F-D23E90296C9C}" dt="2025-04-29T12:47:32.955" v="170" actId="20577"/>
          <ac:spMkLst>
            <pc:docMk/>
            <pc:sldMk cId="3440751581" sldId="346"/>
            <ac:spMk id="2" creationId="{BF265FC5-A7B8-DD8C-2CED-7AC48BC5FA23}"/>
          </ac:spMkLst>
        </pc:spChg>
        <pc:spChg chg="add mod">
          <ac:chgData name="Khoo Wui Kong" userId="c9cc34d3773afca8" providerId="LiveId" clId="{DD67D681-92B9-4573-B90F-D23E90296C9C}" dt="2025-05-03T09:01:39.751" v="1633" actId="20577"/>
          <ac:spMkLst>
            <pc:docMk/>
            <pc:sldMk cId="3440751581" sldId="346"/>
            <ac:spMk id="8" creationId="{FB3A1068-E35D-133F-BF1B-41C6AE3BB2B3}"/>
          </ac:spMkLst>
        </pc:spChg>
        <pc:spChg chg="add mod">
          <ac:chgData name="Khoo Wui Kong" userId="c9cc34d3773afca8" providerId="LiveId" clId="{DD67D681-92B9-4573-B90F-D23E90296C9C}" dt="2025-05-04T13:23:57.834" v="3465" actId="20577"/>
          <ac:spMkLst>
            <pc:docMk/>
            <pc:sldMk cId="3440751581" sldId="346"/>
            <ac:spMk id="13" creationId="{FC68487E-F9EC-2B4E-9F12-AB15FA49B0A0}"/>
          </ac:spMkLst>
        </pc:spChg>
        <pc:picChg chg="add mod">
          <ac:chgData name="Khoo Wui Kong" userId="c9cc34d3773afca8" providerId="LiveId" clId="{DD67D681-92B9-4573-B90F-D23E90296C9C}" dt="2025-05-04T13:23:34.096" v="3453" actId="1076"/>
          <ac:picMkLst>
            <pc:docMk/>
            <pc:sldMk cId="3440751581" sldId="346"/>
            <ac:picMk id="9" creationId="{47493DA5-86FA-9334-9542-9CA29853B1FB}"/>
          </ac:picMkLst>
        </pc:picChg>
      </pc:sldChg>
      <pc:sldChg chg="modSp add mod ord">
        <pc:chgData name="Khoo Wui Kong" userId="c9cc34d3773afca8" providerId="LiveId" clId="{DD67D681-92B9-4573-B90F-D23E90296C9C}" dt="2025-04-29T15:12:33.704" v="708" actId="1076"/>
        <pc:sldMkLst>
          <pc:docMk/>
          <pc:sldMk cId="2527920839" sldId="347"/>
        </pc:sldMkLst>
        <pc:spChg chg="mod">
          <ac:chgData name="Khoo Wui Kong" userId="c9cc34d3773afca8" providerId="LiveId" clId="{DD67D681-92B9-4573-B90F-D23E90296C9C}" dt="2025-04-29T12:50:14.683" v="180" actId="20577"/>
          <ac:spMkLst>
            <pc:docMk/>
            <pc:sldMk cId="2527920839" sldId="347"/>
            <ac:spMk id="2" creationId="{FFC4F52D-FD95-27E6-ADBF-FF737E131456}"/>
          </ac:spMkLst>
        </pc:spChg>
        <pc:spChg chg="mod">
          <ac:chgData name="Khoo Wui Kong" userId="c9cc34d3773afca8" providerId="LiveId" clId="{DD67D681-92B9-4573-B90F-D23E90296C9C}" dt="2025-04-29T12:53:17.324" v="262" actId="20577"/>
          <ac:spMkLst>
            <pc:docMk/>
            <pc:sldMk cId="2527920839" sldId="347"/>
            <ac:spMk id="6" creationId="{BDEA3C03-3D48-3C91-4E04-F70257A7B869}"/>
          </ac:spMkLst>
        </pc:spChg>
        <pc:picChg chg="mod">
          <ac:chgData name="Khoo Wui Kong" userId="c9cc34d3773afca8" providerId="LiveId" clId="{DD67D681-92B9-4573-B90F-D23E90296C9C}" dt="2025-04-29T15:12:33.704" v="708" actId="1076"/>
          <ac:picMkLst>
            <pc:docMk/>
            <pc:sldMk cId="2527920839" sldId="347"/>
            <ac:picMk id="4" creationId="{6CE0B66F-BD70-4339-4F5D-A284E3AC1268}"/>
          </ac:picMkLst>
        </pc:picChg>
      </pc:sldChg>
      <pc:sldChg chg="addSp delSp modSp add mod ord modAnim">
        <pc:chgData name="Khoo Wui Kong" userId="c9cc34d3773afca8" providerId="LiveId" clId="{DD67D681-92B9-4573-B90F-D23E90296C9C}" dt="2025-05-04T13:54:35.342" v="3728"/>
        <pc:sldMkLst>
          <pc:docMk/>
          <pc:sldMk cId="2234428699" sldId="348"/>
        </pc:sldMkLst>
        <pc:spChg chg="mod">
          <ac:chgData name="Khoo Wui Kong" userId="c9cc34d3773afca8" providerId="LiveId" clId="{DD67D681-92B9-4573-B90F-D23E90296C9C}" dt="2025-05-04T13:47:34.747" v="3539" actId="20577"/>
          <ac:spMkLst>
            <pc:docMk/>
            <pc:sldMk cId="2234428699" sldId="348"/>
            <ac:spMk id="2" creationId="{2A2B84E0-0476-8D85-4EF5-CEE9579696BD}"/>
          </ac:spMkLst>
        </pc:spChg>
        <pc:spChg chg="add mod">
          <ac:chgData name="Khoo Wui Kong" userId="c9cc34d3773afca8" providerId="LiveId" clId="{DD67D681-92B9-4573-B90F-D23E90296C9C}" dt="2025-05-04T13:53:46.422" v="3727" actId="20577"/>
          <ac:spMkLst>
            <pc:docMk/>
            <pc:sldMk cId="2234428699" sldId="348"/>
            <ac:spMk id="8" creationId="{54025465-2AF9-377D-359C-A3185D8A8627}"/>
          </ac:spMkLst>
        </pc:spChg>
        <pc:picChg chg="add mod">
          <ac:chgData name="Khoo Wui Kong" userId="c9cc34d3773afca8" providerId="LiveId" clId="{DD67D681-92B9-4573-B90F-D23E90296C9C}" dt="2025-05-04T13:51:33.150" v="3547" actId="1076"/>
          <ac:picMkLst>
            <pc:docMk/>
            <pc:sldMk cId="2234428699" sldId="348"/>
            <ac:picMk id="7" creationId="{47369521-B0FD-64BF-F627-E1439AB9F6E1}"/>
          </ac:picMkLst>
        </pc:picChg>
      </pc:sldChg>
      <pc:sldChg chg="addSp delSp modSp add mod ord">
        <pc:chgData name="Khoo Wui Kong" userId="c9cc34d3773afca8" providerId="LiveId" clId="{DD67D681-92B9-4573-B90F-D23E90296C9C}" dt="2025-04-29T15:26:36.369" v="797" actId="1076"/>
        <pc:sldMkLst>
          <pc:docMk/>
          <pc:sldMk cId="263685558" sldId="349"/>
        </pc:sldMkLst>
        <pc:spChg chg="mod">
          <ac:chgData name="Khoo Wui Kong" userId="c9cc34d3773afca8" providerId="LiveId" clId="{DD67D681-92B9-4573-B90F-D23E90296C9C}" dt="2025-04-29T14:03:48.043" v="277" actId="20577"/>
          <ac:spMkLst>
            <pc:docMk/>
            <pc:sldMk cId="263685558" sldId="349"/>
            <ac:spMk id="2" creationId="{5B5CD4B1-D8D5-28F4-47BB-144152FB7947}"/>
          </ac:spMkLst>
        </pc:spChg>
        <pc:picChg chg="mod">
          <ac:chgData name="Khoo Wui Kong" userId="c9cc34d3773afca8" providerId="LiveId" clId="{DD67D681-92B9-4573-B90F-D23E90296C9C}" dt="2025-04-29T15:26:36.369" v="797" actId="1076"/>
          <ac:picMkLst>
            <pc:docMk/>
            <pc:sldMk cId="263685558" sldId="349"/>
            <ac:picMk id="4" creationId="{88D6E3AF-CB0D-A04B-A97D-7EBCCBB9F36C}"/>
          </ac:picMkLst>
        </pc:picChg>
        <pc:picChg chg="add mod">
          <ac:chgData name="Khoo Wui Kong" userId="c9cc34d3773afca8" providerId="LiveId" clId="{DD67D681-92B9-4573-B90F-D23E90296C9C}" dt="2025-04-29T15:26:36.369" v="797" actId="1076"/>
          <ac:picMkLst>
            <pc:docMk/>
            <pc:sldMk cId="263685558" sldId="349"/>
            <ac:picMk id="5" creationId="{464CCF67-31B9-8005-BF16-B18724DAA233}"/>
          </ac:picMkLst>
        </pc:picChg>
      </pc:sldChg>
      <pc:sldChg chg="new del">
        <pc:chgData name="Khoo Wui Kong" userId="c9cc34d3773afca8" providerId="LiveId" clId="{DD67D681-92B9-4573-B90F-D23E90296C9C}" dt="2025-04-29T14:03:42.096" v="270" actId="680"/>
        <pc:sldMkLst>
          <pc:docMk/>
          <pc:sldMk cId="2295454095" sldId="349"/>
        </pc:sldMkLst>
      </pc:sldChg>
      <pc:sldChg chg="delSp modSp add del mod ord">
        <pc:chgData name="Khoo Wui Kong" userId="c9cc34d3773afca8" providerId="LiveId" clId="{DD67D681-92B9-4573-B90F-D23E90296C9C}" dt="2025-04-29T14:28:03.558" v="409" actId="47"/>
        <pc:sldMkLst>
          <pc:docMk/>
          <pc:sldMk cId="4235109055" sldId="350"/>
        </pc:sldMkLst>
      </pc:sldChg>
      <pc:sldChg chg="addSp delSp modSp add mod">
        <pc:chgData name="Khoo Wui Kong" userId="c9cc34d3773afca8" providerId="LiveId" clId="{DD67D681-92B9-4573-B90F-D23E90296C9C}" dt="2025-05-04T13:24:23.433" v="3479" actId="20577"/>
        <pc:sldMkLst>
          <pc:docMk/>
          <pc:sldMk cId="3166298306" sldId="351"/>
        </pc:sldMkLst>
        <pc:spChg chg="add mod">
          <ac:chgData name="Khoo Wui Kong" userId="c9cc34d3773afca8" providerId="LiveId" clId="{DD67D681-92B9-4573-B90F-D23E90296C9C}" dt="2025-05-04T13:24:23.433" v="3479" actId="20577"/>
          <ac:spMkLst>
            <pc:docMk/>
            <pc:sldMk cId="3166298306" sldId="351"/>
            <ac:spMk id="3" creationId="{52F416A2-12BA-0950-DC1A-E9E995A39880}"/>
          </ac:spMkLst>
        </pc:spChg>
        <pc:spChg chg="mod">
          <ac:chgData name="Khoo Wui Kong" userId="c9cc34d3773afca8" providerId="LiveId" clId="{DD67D681-92B9-4573-B90F-D23E90296C9C}" dt="2025-04-29T14:27:58.822" v="407" actId="20577"/>
          <ac:spMkLst>
            <pc:docMk/>
            <pc:sldMk cId="3166298306" sldId="351"/>
            <ac:spMk id="8" creationId="{3426E93B-671C-9E10-B4E8-54FAD0BD4645}"/>
          </ac:spMkLst>
        </pc:spChg>
        <pc:picChg chg="add mod">
          <ac:chgData name="Khoo Wui Kong" userId="c9cc34d3773afca8" providerId="LiveId" clId="{DD67D681-92B9-4573-B90F-D23E90296C9C}" dt="2025-04-29T14:28:10.892" v="412" actId="1076"/>
          <ac:picMkLst>
            <pc:docMk/>
            <pc:sldMk cId="3166298306" sldId="351"/>
            <ac:picMk id="9" creationId="{73B38FC1-708B-D64A-C892-F3D9FE5B881B}"/>
          </ac:picMkLst>
        </pc:picChg>
      </pc:sldChg>
      <pc:sldChg chg="addSp delSp modSp new del mod">
        <pc:chgData name="Khoo Wui Kong" userId="c9cc34d3773afca8" providerId="LiveId" clId="{DD67D681-92B9-4573-B90F-D23E90296C9C}" dt="2025-04-29T16:02:54.890" v="932" actId="47"/>
        <pc:sldMkLst>
          <pc:docMk/>
          <pc:sldMk cId="1415488659" sldId="352"/>
        </pc:sldMkLst>
      </pc:sldChg>
      <pc:sldChg chg="addSp modSp add mod">
        <pc:chgData name="Khoo Wui Kong" userId="c9cc34d3773afca8" providerId="LiveId" clId="{DD67D681-92B9-4573-B90F-D23E90296C9C}" dt="2025-05-12T15:19:06.136" v="9039" actId="13239"/>
        <pc:sldMkLst>
          <pc:docMk/>
          <pc:sldMk cId="2323046499" sldId="353"/>
        </pc:sldMkLst>
        <pc:spChg chg="mod">
          <ac:chgData name="Khoo Wui Kong" userId="c9cc34d3773afca8" providerId="LiveId" clId="{DD67D681-92B9-4573-B90F-D23E90296C9C}" dt="2025-04-29T15:59:18.595" v="835" actId="20577"/>
          <ac:spMkLst>
            <pc:docMk/>
            <pc:sldMk cId="2323046499" sldId="353"/>
            <ac:spMk id="2" creationId="{09314268-5084-7D50-38BF-3C71813C1B81}"/>
          </ac:spMkLst>
        </pc:spChg>
        <pc:spChg chg="add mod">
          <ac:chgData name="Khoo Wui Kong" userId="c9cc34d3773afca8" providerId="LiveId" clId="{DD67D681-92B9-4573-B90F-D23E90296C9C}" dt="2025-05-04T16:07:37.608" v="4971" actId="20577"/>
          <ac:spMkLst>
            <pc:docMk/>
            <pc:sldMk cId="2323046499" sldId="353"/>
            <ac:spMk id="3" creationId="{166EF615-F634-2C8E-7DD2-5DA9646A5B69}"/>
          </ac:spMkLst>
        </pc:spChg>
        <pc:graphicFrameChg chg="modGraphic">
          <ac:chgData name="Khoo Wui Kong" userId="c9cc34d3773afca8" providerId="LiveId" clId="{DD67D681-92B9-4573-B90F-D23E90296C9C}" dt="2025-05-12T15:19:06.136" v="9039" actId="13239"/>
          <ac:graphicFrameMkLst>
            <pc:docMk/>
            <pc:sldMk cId="2323046499" sldId="353"/>
            <ac:graphicFrameMk id="4" creationId="{BA309F3B-2FE8-B529-8FF6-590E4F49FA75}"/>
          </ac:graphicFrameMkLst>
        </pc:graphicFrameChg>
      </pc:sldChg>
      <pc:sldChg chg="addSp delSp modSp add mod ord">
        <pc:chgData name="Khoo Wui Kong" userId="c9cc34d3773afca8" providerId="LiveId" clId="{DD67D681-92B9-4573-B90F-D23E90296C9C}" dt="2025-05-12T16:00:33.016" v="9131" actId="20577"/>
        <pc:sldMkLst>
          <pc:docMk/>
          <pc:sldMk cId="1331124039" sldId="354"/>
        </pc:sldMkLst>
        <pc:spChg chg="mod">
          <ac:chgData name="Khoo Wui Kong" userId="c9cc34d3773afca8" providerId="LiveId" clId="{DD67D681-92B9-4573-B90F-D23E90296C9C}" dt="2025-04-29T15:17:50.716" v="717" actId="20577"/>
          <ac:spMkLst>
            <pc:docMk/>
            <pc:sldMk cId="1331124039" sldId="354"/>
            <ac:spMk id="2" creationId="{31377352-2A8E-A4D9-510D-D2CC00B30099}"/>
          </ac:spMkLst>
        </pc:spChg>
        <pc:spChg chg="add mod">
          <ac:chgData name="Khoo Wui Kong" userId="c9cc34d3773afca8" providerId="LiveId" clId="{DD67D681-92B9-4573-B90F-D23E90296C9C}" dt="2025-05-12T16:00:33.016" v="9131" actId="20577"/>
          <ac:spMkLst>
            <pc:docMk/>
            <pc:sldMk cId="1331124039" sldId="354"/>
            <ac:spMk id="3" creationId="{D5E32DEE-8EC7-5229-7612-D57DAC6F983E}"/>
          </ac:spMkLst>
        </pc:spChg>
        <pc:spChg chg="add mod">
          <ac:chgData name="Khoo Wui Kong" userId="c9cc34d3773afca8" providerId="LiveId" clId="{DD67D681-92B9-4573-B90F-D23E90296C9C}" dt="2025-04-29T15:28:20.735" v="832" actId="20577"/>
          <ac:spMkLst>
            <pc:docMk/>
            <pc:sldMk cId="1331124039" sldId="354"/>
            <ac:spMk id="11" creationId="{CCE76299-0122-12C7-E4F7-775BBB77AC23}"/>
          </ac:spMkLst>
        </pc:spChg>
        <pc:picChg chg="add mod">
          <ac:chgData name="Khoo Wui Kong" userId="c9cc34d3773afca8" providerId="LiveId" clId="{DD67D681-92B9-4573-B90F-D23E90296C9C}" dt="2025-04-29T15:28:23.945" v="833" actId="1076"/>
          <ac:picMkLst>
            <pc:docMk/>
            <pc:sldMk cId="1331124039" sldId="354"/>
            <ac:picMk id="7" creationId="{A34DD424-CA1A-FB02-5CB2-880A0A2BE445}"/>
          </ac:picMkLst>
        </pc:picChg>
      </pc:sldChg>
      <pc:sldChg chg="addSp delSp modSp add mod ord">
        <pc:chgData name="Khoo Wui Kong" userId="c9cc34d3773afca8" providerId="LiveId" clId="{DD67D681-92B9-4573-B90F-D23E90296C9C}" dt="2025-04-29T16:00:42.533" v="931" actId="20577"/>
        <pc:sldMkLst>
          <pc:docMk/>
          <pc:sldMk cId="4055490770" sldId="355"/>
        </pc:sldMkLst>
        <pc:spChg chg="mod">
          <ac:chgData name="Khoo Wui Kong" userId="c9cc34d3773afca8" providerId="LiveId" clId="{DD67D681-92B9-4573-B90F-D23E90296C9C}" dt="2025-04-29T16:00:11.287" v="846" actId="20577"/>
          <ac:spMkLst>
            <pc:docMk/>
            <pc:sldMk cId="4055490770" sldId="355"/>
            <ac:spMk id="2" creationId="{B73A96A3-5711-3D35-22B6-6BEE0CB51557}"/>
          </ac:spMkLst>
        </pc:spChg>
        <pc:spChg chg="add mod">
          <ac:chgData name="Khoo Wui Kong" userId="c9cc34d3773afca8" providerId="LiveId" clId="{DD67D681-92B9-4573-B90F-D23E90296C9C}" dt="2025-04-29T16:00:42.533" v="931" actId="20577"/>
          <ac:spMkLst>
            <pc:docMk/>
            <pc:sldMk cId="4055490770" sldId="355"/>
            <ac:spMk id="3" creationId="{2617A58A-B040-C359-3F8A-3E42E2CE021B}"/>
          </ac:spMkLst>
        </pc:spChg>
        <pc:picChg chg="mod">
          <ac:chgData name="Khoo Wui Kong" userId="c9cc34d3773afca8" providerId="LiveId" clId="{DD67D681-92B9-4573-B90F-D23E90296C9C}" dt="2025-04-29T16:00:16.471" v="847" actId="1076"/>
          <ac:picMkLst>
            <pc:docMk/>
            <pc:sldMk cId="4055490770" sldId="355"/>
            <ac:picMk id="4" creationId="{2BB6DF49-5728-3363-4E52-0C802B4910B6}"/>
          </ac:picMkLst>
        </pc:picChg>
      </pc:sldChg>
      <pc:sldChg chg="addSp delSp modSp add mod ord modAnim">
        <pc:chgData name="Khoo Wui Kong" userId="c9cc34d3773afca8" providerId="LiveId" clId="{DD67D681-92B9-4573-B90F-D23E90296C9C}" dt="2025-05-04T14:15:59.780" v="3890" actId="14826"/>
        <pc:sldMkLst>
          <pc:docMk/>
          <pc:sldMk cId="787807555" sldId="356"/>
        </pc:sldMkLst>
        <pc:spChg chg="mod">
          <ac:chgData name="Khoo Wui Kong" userId="c9cc34d3773afca8" providerId="LiveId" clId="{DD67D681-92B9-4573-B90F-D23E90296C9C}" dt="2025-05-04T12:16:41.436" v="2433" actId="20577"/>
          <ac:spMkLst>
            <pc:docMk/>
            <pc:sldMk cId="787807555" sldId="356"/>
            <ac:spMk id="2" creationId="{956F535C-F77A-968D-01B7-E06FB012F169}"/>
          </ac:spMkLst>
        </pc:spChg>
        <pc:spChg chg="mod">
          <ac:chgData name="Khoo Wui Kong" userId="c9cc34d3773afca8" providerId="LiveId" clId="{DD67D681-92B9-4573-B90F-D23E90296C9C}" dt="2025-05-04T09:39:08.195" v="2346" actId="6549"/>
          <ac:spMkLst>
            <pc:docMk/>
            <pc:sldMk cId="787807555" sldId="356"/>
            <ac:spMk id="3" creationId="{6066C53D-D503-FB98-CA87-60E39ED93BE6}"/>
          </ac:spMkLst>
        </pc:spChg>
        <pc:spChg chg="add mod">
          <ac:chgData name="Khoo Wui Kong" userId="c9cc34d3773afca8" providerId="LiveId" clId="{DD67D681-92B9-4573-B90F-D23E90296C9C}" dt="2025-05-04T12:16:37.113" v="2427" actId="20577"/>
          <ac:spMkLst>
            <pc:docMk/>
            <pc:sldMk cId="787807555" sldId="356"/>
            <ac:spMk id="7" creationId="{B8A4B729-2CF9-B47C-CB74-E67B8F7DFE3C}"/>
          </ac:spMkLst>
        </pc:spChg>
        <pc:picChg chg="add mod">
          <ac:chgData name="Khoo Wui Kong" userId="c9cc34d3773afca8" providerId="LiveId" clId="{DD67D681-92B9-4573-B90F-D23E90296C9C}" dt="2025-05-04T14:15:59.780" v="3890" actId="14826"/>
          <ac:picMkLst>
            <pc:docMk/>
            <pc:sldMk cId="787807555" sldId="356"/>
            <ac:picMk id="6" creationId="{FCC396DF-A669-42B0-2258-C9BC5E1AC563}"/>
          </ac:picMkLst>
        </pc:picChg>
      </pc:sldChg>
      <pc:sldChg chg="addSp delSp modSp add mod ord modAnim">
        <pc:chgData name="Khoo Wui Kong" userId="c9cc34d3773afca8" providerId="LiveId" clId="{DD67D681-92B9-4573-B90F-D23E90296C9C}" dt="2025-05-12T16:02:52.705" v="9134" actId="20577"/>
        <pc:sldMkLst>
          <pc:docMk/>
          <pc:sldMk cId="3126305274" sldId="357"/>
        </pc:sldMkLst>
        <pc:spChg chg="mod">
          <ac:chgData name="Khoo Wui Kong" userId="c9cc34d3773afca8" providerId="LiveId" clId="{DD67D681-92B9-4573-B90F-D23E90296C9C}" dt="2025-05-03T09:01:28.728" v="1623" actId="20577"/>
          <ac:spMkLst>
            <pc:docMk/>
            <pc:sldMk cId="3126305274" sldId="357"/>
            <ac:spMk id="8" creationId="{C6213E83-BB0C-9593-58B6-4F1D1CDDB6C5}"/>
          </ac:spMkLst>
        </pc:spChg>
        <pc:spChg chg="mod">
          <ac:chgData name="Khoo Wui Kong" userId="c9cc34d3773afca8" providerId="LiveId" clId="{DD67D681-92B9-4573-B90F-D23E90296C9C}" dt="2025-05-12T16:02:52.705" v="9134" actId="20577"/>
          <ac:spMkLst>
            <pc:docMk/>
            <pc:sldMk cId="3126305274" sldId="357"/>
            <ac:spMk id="13" creationId="{B013D74A-E4F1-84C9-8E36-32C3397A38F5}"/>
          </ac:spMkLst>
        </pc:spChg>
        <pc:picChg chg="mod">
          <ac:chgData name="Khoo Wui Kong" userId="c9cc34d3773afca8" providerId="LiveId" clId="{DD67D681-92B9-4573-B90F-D23E90296C9C}" dt="2025-05-03T06:38:04.763" v="1583" actId="14100"/>
          <ac:picMkLst>
            <pc:docMk/>
            <pc:sldMk cId="3126305274" sldId="357"/>
            <ac:picMk id="4" creationId="{0C072B51-EAD9-2082-E54D-CA118144FAF9}"/>
          </ac:picMkLst>
        </pc:picChg>
      </pc:sldChg>
      <pc:sldChg chg="addSp modSp new mod ord">
        <pc:chgData name="Khoo Wui Kong" userId="c9cc34d3773afca8" providerId="LiveId" clId="{DD67D681-92B9-4573-B90F-D23E90296C9C}" dt="2025-05-12T16:06:07.064" v="9193"/>
        <pc:sldMkLst>
          <pc:docMk/>
          <pc:sldMk cId="1985357099" sldId="358"/>
        </pc:sldMkLst>
        <pc:spChg chg="mod">
          <ac:chgData name="Khoo Wui Kong" userId="c9cc34d3773afca8" providerId="LiveId" clId="{DD67D681-92B9-4573-B90F-D23E90296C9C}" dt="2025-05-12T16:05:25.717" v="9191" actId="20577"/>
          <ac:spMkLst>
            <pc:docMk/>
            <pc:sldMk cId="1985357099" sldId="358"/>
            <ac:spMk id="2" creationId="{3C4EF097-E81E-432A-B1F9-18889D38A543}"/>
          </ac:spMkLst>
        </pc:spChg>
        <pc:spChg chg="mod">
          <ac:chgData name="Khoo Wui Kong" userId="c9cc34d3773afca8" providerId="LiveId" clId="{DD67D681-92B9-4573-B90F-D23E90296C9C}" dt="2025-05-12T16:05:02.547" v="9177" actId="20577"/>
          <ac:spMkLst>
            <pc:docMk/>
            <pc:sldMk cId="1985357099" sldId="358"/>
            <ac:spMk id="3" creationId="{50ABEDF8-FBEA-618C-C8FA-6DB260AC0D2A}"/>
          </ac:spMkLst>
        </pc:spChg>
        <pc:spChg chg="add mod">
          <ac:chgData name="Khoo Wui Kong" userId="c9cc34d3773afca8" providerId="LiveId" clId="{DD67D681-92B9-4573-B90F-D23E90296C9C}" dt="2025-05-04T09:29:19.097" v="2280" actId="1076"/>
          <ac:spMkLst>
            <pc:docMk/>
            <pc:sldMk cId="1985357099" sldId="358"/>
            <ac:spMk id="4" creationId="{AE06A78D-D3AA-972C-0751-631BDEFC9FAC}"/>
          </ac:spMkLst>
        </pc:spChg>
        <pc:picChg chg="add mod">
          <ac:chgData name="Khoo Wui Kong" userId="c9cc34d3773afca8" providerId="LiveId" clId="{DD67D681-92B9-4573-B90F-D23E90296C9C}" dt="2025-05-04T09:25:58.271" v="2215" actId="14100"/>
          <ac:picMkLst>
            <pc:docMk/>
            <pc:sldMk cId="1985357099" sldId="358"/>
            <ac:picMk id="5" creationId="{C2A07F0A-7F58-9077-3137-68BE15845A13}"/>
          </ac:picMkLst>
        </pc:picChg>
      </pc:sldChg>
      <pc:sldChg chg="add del">
        <pc:chgData name="Khoo Wui Kong" userId="c9cc34d3773afca8" providerId="LiveId" clId="{DD67D681-92B9-4573-B90F-D23E90296C9C}" dt="2025-05-11T08:27:02.072" v="6564" actId="47"/>
        <pc:sldMkLst>
          <pc:docMk/>
          <pc:sldMk cId="1856198377" sldId="359"/>
        </pc:sldMkLst>
      </pc:sldChg>
      <pc:sldChg chg="modSp new mod">
        <pc:chgData name="Khoo Wui Kong" userId="c9cc34d3773afca8" providerId="LiveId" clId="{DD67D681-92B9-4573-B90F-D23E90296C9C}" dt="2025-05-04T12:35:33.452" v="2852" actId="20577"/>
        <pc:sldMkLst>
          <pc:docMk/>
          <pc:sldMk cId="1763345131" sldId="360"/>
        </pc:sldMkLst>
        <pc:spChg chg="mod">
          <ac:chgData name="Khoo Wui Kong" userId="c9cc34d3773afca8" providerId="LiveId" clId="{DD67D681-92B9-4573-B90F-D23E90296C9C}" dt="2025-05-04T12:24:01.539" v="2458" actId="20577"/>
          <ac:spMkLst>
            <pc:docMk/>
            <pc:sldMk cId="1763345131" sldId="360"/>
            <ac:spMk id="2" creationId="{DBAC7B7E-BC84-D0D7-BA92-7E022E6F5F2D}"/>
          </ac:spMkLst>
        </pc:spChg>
        <pc:spChg chg="mod">
          <ac:chgData name="Khoo Wui Kong" userId="c9cc34d3773afca8" providerId="LiveId" clId="{DD67D681-92B9-4573-B90F-D23E90296C9C}" dt="2025-05-04T12:35:33.452" v="2852" actId="20577"/>
          <ac:spMkLst>
            <pc:docMk/>
            <pc:sldMk cId="1763345131" sldId="360"/>
            <ac:spMk id="3" creationId="{F83C7A33-4659-DD7E-E5F9-F71148A88A52}"/>
          </ac:spMkLst>
        </pc:spChg>
      </pc:sldChg>
      <pc:sldChg chg="addSp delSp modSp add mod ord">
        <pc:chgData name="Khoo Wui Kong" userId="c9cc34d3773afca8" providerId="LiveId" clId="{DD67D681-92B9-4573-B90F-D23E90296C9C}" dt="2025-05-04T12:36:33.857" v="2860" actId="1076"/>
        <pc:sldMkLst>
          <pc:docMk/>
          <pc:sldMk cId="558451670" sldId="361"/>
        </pc:sldMkLst>
        <pc:spChg chg="mod">
          <ac:chgData name="Khoo Wui Kong" userId="c9cc34d3773afca8" providerId="LiveId" clId="{DD67D681-92B9-4573-B90F-D23E90296C9C}" dt="2025-05-04T12:36:26.192" v="2857" actId="20577"/>
          <ac:spMkLst>
            <pc:docMk/>
            <pc:sldMk cId="558451670" sldId="361"/>
            <ac:spMk id="2" creationId="{5B7F2B27-6269-B57D-BE4F-AD8D67B84323}"/>
          </ac:spMkLst>
        </pc:spChg>
        <pc:picChg chg="add mod">
          <ac:chgData name="Khoo Wui Kong" userId="c9cc34d3773afca8" providerId="LiveId" clId="{DD67D681-92B9-4573-B90F-D23E90296C9C}" dt="2025-05-04T12:36:33.857" v="2860" actId="1076"/>
          <ac:picMkLst>
            <pc:docMk/>
            <pc:sldMk cId="558451670" sldId="361"/>
            <ac:picMk id="5" creationId="{5EE96D84-81FF-F8D8-D0F9-558AB47A9804}"/>
          </ac:picMkLst>
        </pc:picChg>
      </pc:sldChg>
      <pc:sldChg chg="modSp add mod ord">
        <pc:chgData name="Khoo Wui Kong" userId="c9cc34d3773afca8" providerId="LiveId" clId="{DD67D681-92B9-4573-B90F-D23E90296C9C}" dt="2025-05-04T12:55:35.590" v="3015" actId="20577"/>
        <pc:sldMkLst>
          <pc:docMk/>
          <pc:sldMk cId="3577646211" sldId="362"/>
        </pc:sldMkLst>
        <pc:spChg chg="mod">
          <ac:chgData name="Khoo Wui Kong" userId="c9cc34d3773afca8" providerId="LiveId" clId="{DD67D681-92B9-4573-B90F-D23E90296C9C}" dt="2025-05-04T12:54:18.962" v="2865" actId="20577"/>
          <ac:spMkLst>
            <pc:docMk/>
            <pc:sldMk cId="3577646211" sldId="362"/>
            <ac:spMk id="2" creationId="{3D6BA527-897A-5A12-6D2E-225BF3777563}"/>
          </ac:spMkLst>
        </pc:spChg>
        <pc:spChg chg="mod">
          <ac:chgData name="Khoo Wui Kong" userId="c9cc34d3773afca8" providerId="LiveId" clId="{DD67D681-92B9-4573-B90F-D23E90296C9C}" dt="2025-05-04T12:55:35.590" v="3015" actId="20577"/>
          <ac:spMkLst>
            <pc:docMk/>
            <pc:sldMk cId="3577646211" sldId="362"/>
            <ac:spMk id="3" creationId="{07A754C7-C850-2BBD-D5AE-DC639F666B44}"/>
          </ac:spMkLst>
        </pc:spChg>
      </pc:sldChg>
      <pc:sldChg chg="addSp delSp modSp add mod ord">
        <pc:chgData name="Khoo Wui Kong" userId="c9cc34d3773afca8" providerId="LiveId" clId="{DD67D681-92B9-4573-B90F-D23E90296C9C}" dt="2025-05-04T13:04:24.320" v="3097" actId="20577"/>
        <pc:sldMkLst>
          <pc:docMk/>
          <pc:sldMk cId="1839969019" sldId="363"/>
        </pc:sldMkLst>
        <pc:spChg chg="mod">
          <ac:chgData name="Khoo Wui Kong" userId="c9cc34d3773afca8" providerId="LiveId" clId="{DD67D681-92B9-4573-B90F-D23E90296C9C}" dt="2025-05-04T13:00:31.776" v="3020" actId="20577"/>
          <ac:spMkLst>
            <pc:docMk/>
            <pc:sldMk cId="1839969019" sldId="363"/>
            <ac:spMk id="2" creationId="{2BC7325A-54A2-BEF0-BAC0-64CA1CCE1B72}"/>
          </ac:spMkLst>
        </pc:spChg>
        <pc:spChg chg="add mod">
          <ac:chgData name="Khoo Wui Kong" userId="c9cc34d3773afca8" providerId="LiveId" clId="{DD67D681-92B9-4573-B90F-D23E90296C9C}" dt="2025-05-04T13:04:24.320" v="3097" actId="20577"/>
          <ac:spMkLst>
            <pc:docMk/>
            <pc:sldMk cId="1839969019" sldId="363"/>
            <ac:spMk id="6" creationId="{19221FCA-8B93-B609-0F7C-A1794EE53BDB}"/>
          </ac:spMkLst>
        </pc:spChg>
        <pc:picChg chg="add mod">
          <ac:chgData name="Khoo Wui Kong" userId="c9cc34d3773afca8" providerId="LiveId" clId="{DD67D681-92B9-4573-B90F-D23E90296C9C}" dt="2025-05-04T13:03:16.367" v="3025" actId="1076"/>
          <ac:picMkLst>
            <pc:docMk/>
            <pc:sldMk cId="1839969019" sldId="363"/>
            <ac:picMk id="4" creationId="{96D0B81E-BCBC-B061-B3A9-88B866F02756}"/>
          </ac:picMkLst>
        </pc:picChg>
      </pc:sldChg>
      <pc:sldChg chg="addSp delSp modSp add mod">
        <pc:chgData name="Khoo Wui Kong" userId="c9cc34d3773afca8" providerId="LiveId" clId="{DD67D681-92B9-4573-B90F-D23E90296C9C}" dt="2025-05-04T13:37:55.994" v="3514" actId="14100"/>
        <pc:sldMkLst>
          <pc:docMk/>
          <pc:sldMk cId="1767812820" sldId="364"/>
        </pc:sldMkLst>
        <pc:spChg chg="mod">
          <ac:chgData name="Khoo Wui Kong" userId="c9cc34d3773afca8" providerId="LiveId" clId="{DD67D681-92B9-4573-B90F-D23E90296C9C}" dt="2025-05-04T13:06:00.215" v="3112" actId="20577"/>
          <ac:spMkLst>
            <pc:docMk/>
            <pc:sldMk cId="1767812820" sldId="364"/>
            <ac:spMk id="2" creationId="{24E35367-8CF9-77C3-6DC1-53989A94A60F}"/>
          </ac:spMkLst>
        </pc:spChg>
        <pc:spChg chg="mod">
          <ac:chgData name="Khoo Wui Kong" userId="c9cc34d3773afca8" providerId="LiveId" clId="{DD67D681-92B9-4573-B90F-D23E90296C9C}" dt="2025-05-04T13:35:13.565" v="3503" actId="20577"/>
          <ac:spMkLst>
            <pc:docMk/>
            <pc:sldMk cId="1767812820" sldId="364"/>
            <ac:spMk id="6" creationId="{E90D8770-3CD9-25E2-8186-04409D077516}"/>
          </ac:spMkLst>
        </pc:spChg>
        <pc:picChg chg="add mod">
          <ac:chgData name="Khoo Wui Kong" userId="c9cc34d3773afca8" providerId="LiveId" clId="{DD67D681-92B9-4573-B90F-D23E90296C9C}" dt="2025-05-04T13:37:50.303" v="3512" actId="14100"/>
          <ac:picMkLst>
            <pc:docMk/>
            <pc:sldMk cId="1767812820" sldId="364"/>
            <ac:picMk id="8" creationId="{2D7EC520-FA9F-1120-28A1-798038DF1F81}"/>
          </ac:picMkLst>
        </pc:picChg>
        <pc:picChg chg="add mod">
          <ac:chgData name="Khoo Wui Kong" userId="c9cc34d3773afca8" providerId="LiveId" clId="{DD67D681-92B9-4573-B90F-D23E90296C9C}" dt="2025-05-04T13:37:55.994" v="3514" actId="14100"/>
          <ac:picMkLst>
            <pc:docMk/>
            <pc:sldMk cId="1767812820" sldId="364"/>
            <ac:picMk id="10" creationId="{003D0AC4-D3E2-7EEC-20EE-B76FDD8A9E8B}"/>
          </ac:picMkLst>
        </pc:picChg>
      </pc:sldChg>
      <pc:sldChg chg="addSp delSp modSp new mod modAnim">
        <pc:chgData name="Khoo Wui Kong" userId="c9cc34d3773afca8" providerId="LiveId" clId="{DD67D681-92B9-4573-B90F-D23E90296C9C}" dt="2025-05-04T13:21:19.858" v="3442"/>
        <pc:sldMkLst>
          <pc:docMk/>
          <pc:sldMk cId="1211602792" sldId="365"/>
        </pc:sldMkLst>
        <pc:spChg chg="mod">
          <ac:chgData name="Khoo Wui Kong" userId="c9cc34d3773afca8" providerId="LiveId" clId="{DD67D681-92B9-4573-B90F-D23E90296C9C}" dt="2025-05-04T13:13:00.717" v="3387" actId="20577"/>
          <ac:spMkLst>
            <pc:docMk/>
            <pc:sldMk cId="1211602792" sldId="365"/>
            <ac:spMk id="2" creationId="{C8840337-C6CB-9DCF-77E8-38BD51FBBAD0}"/>
          </ac:spMkLst>
        </pc:spChg>
        <pc:spChg chg="add mod">
          <ac:chgData name="Khoo Wui Kong" userId="c9cc34d3773afca8" providerId="LiveId" clId="{DD67D681-92B9-4573-B90F-D23E90296C9C}" dt="2025-05-04T13:16:45.424" v="3406" actId="1076"/>
          <ac:spMkLst>
            <pc:docMk/>
            <pc:sldMk cId="1211602792" sldId="365"/>
            <ac:spMk id="8" creationId="{E8D30A30-B4D2-AB29-EF1A-2DCD7BBB61B0}"/>
          </ac:spMkLst>
        </pc:spChg>
        <pc:spChg chg="add mod">
          <ac:chgData name="Khoo Wui Kong" userId="c9cc34d3773afca8" providerId="LiveId" clId="{DD67D681-92B9-4573-B90F-D23E90296C9C}" dt="2025-05-04T13:16:55.521" v="3412" actId="1076"/>
          <ac:spMkLst>
            <pc:docMk/>
            <pc:sldMk cId="1211602792" sldId="365"/>
            <ac:spMk id="9" creationId="{FD41F615-B0B7-6D34-75C7-1124C15FBD03}"/>
          </ac:spMkLst>
        </pc:spChg>
        <pc:spChg chg="add mod">
          <ac:chgData name="Khoo Wui Kong" userId="c9cc34d3773afca8" providerId="LiveId" clId="{DD67D681-92B9-4573-B90F-D23E90296C9C}" dt="2025-05-04T13:20:44.680" v="3439" actId="1076"/>
          <ac:spMkLst>
            <pc:docMk/>
            <pc:sldMk cId="1211602792" sldId="365"/>
            <ac:spMk id="12" creationId="{0CAC2ABC-4CEE-7807-D91D-2AB68C4E14CA}"/>
          </ac:spMkLst>
        </pc:spChg>
        <pc:picChg chg="add mod">
          <ac:chgData name="Khoo Wui Kong" userId="c9cc34d3773afca8" providerId="LiveId" clId="{DD67D681-92B9-4573-B90F-D23E90296C9C}" dt="2025-05-04T13:14:16.834" v="3395" actId="1076"/>
          <ac:picMkLst>
            <pc:docMk/>
            <pc:sldMk cId="1211602792" sldId="365"/>
            <ac:picMk id="5" creationId="{DD50036C-3DB8-677C-F7CD-8C9C33860866}"/>
          </ac:picMkLst>
        </pc:picChg>
        <pc:picChg chg="add mod">
          <ac:chgData name="Khoo Wui Kong" userId="c9cc34d3773afca8" providerId="LiveId" clId="{DD67D681-92B9-4573-B90F-D23E90296C9C}" dt="2025-05-04T13:20:21.400" v="3417" actId="1076"/>
          <ac:picMkLst>
            <pc:docMk/>
            <pc:sldMk cId="1211602792" sldId="365"/>
            <ac:picMk id="7" creationId="{78130942-79DC-7D4B-045B-F9DDB9DE8B5B}"/>
          </ac:picMkLst>
        </pc:picChg>
        <pc:picChg chg="add mod">
          <ac:chgData name="Khoo Wui Kong" userId="c9cc34d3773afca8" providerId="LiveId" clId="{DD67D681-92B9-4573-B90F-D23E90296C9C}" dt="2025-05-04T13:20:19.536" v="3416" actId="1076"/>
          <ac:picMkLst>
            <pc:docMk/>
            <pc:sldMk cId="1211602792" sldId="365"/>
            <ac:picMk id="11" creationId="{FA868023-D99B-F6EB-625A-439F94FFF418}"/>
          </ac:picMkLst>
        </pc:picChg>
      </pc:sldChg>
      <pc:sldChg chg="modSp add mod ord">
        <pc:chgData name="Khoo Wui Kong" userId="c9cc34d3773afca8" providerId="LiveId" clId="{DD67D681-92B9-4573-B90F-D23E90296C9C}" dt="2025-05-04T15:23:20.888" v="4112" actId="20577"/>
        <pc:sldMkLst>
          <pc:docMk/>
          <pc:sldMk cId="1320582061" sldId="366"/>
        </pc:sldMkLst>
        <pc:spChg chg="mod">
          <ac:chgData name="Khoo Wui Kong" userId="c9cc34d3773afca8" providerId="LiveId" clId="{DD67D681-92B9-4573-B90F-D23E90296C9C}" dt="2025-05-04T15:23:20.888" v="4112" actId="20577"/>
          <ac:spMkLst>
            <pc:docMk/>
            <pc:sldMk cId="1320582061" sldId="366"/>
            <ac:spMk id="2" creationId="{CEDDA343-9C41-F24A-DD36-82A121970F84}"/>
          </ac:spMkLst>
        </pc:spChg>
        <pc:picChg chg="mod">
          <ac:chgData name="Khoo Wui Kong" userId="c9cc34d3773afca8" providerId="LiveId" clId="{DD67D681-92B9-4573-B90F-D23E90296C9C}" dt="2025-05-04T15:17:37.630" v="4110" actId="1076"/>
          <ac:picMkLst>
            <pc:docMk/>
            <pc:sldMk cId="1320582061" sldId="366"/>
            <ac:picMk id="4" creationId="{DA3BFDD2-A89F-77B7-B3FB-F07ED3CE7170}"/>
          </ac:picMkLst>
        </pc:picChg>
      </pc:sldChg>
      <pc:sldChg chg="new del">
        <pc:chgData name="Khoo Wui Kong" userId="c9cc34d3773afca8" providerId="LiveId" clId="{DD67D681-92B9-4573-B90F-D23E90296C9C}" dt="2025-05-04T13:47:13.254" v="3516" actId="47"/>
        <pc:sldMkLst>
          <pc:docMk/>
          <pc:sldMk cId="1513413987" sldId="366"/>
        </pc:sldMkLst>
      </pc:sldChg>
      <pc:sldChg chg="addSp delSp modSp add mod delAnim">
        <pc:chgData name="Khoo Wui Kong" userId="c9cc34d3773afca8" providerId="LiveId" clId="{DD67D681-92B9-4573-B90F-D23E90296C9C}" dt="2025-05-04T16:08:55.024" v="5005" actId="20577"/>
        <pc:sldMkLst>
          <pc:docMk/>
          <pc:sldMk cId="3178510854" sldId="367"/>
        </pc:sldMkLst>
        <pc:spChg chg="mod">
          <ac:chgData name="Khoo Wui Kong" userId="c9cc34d3773afca8" providerId="LiveId" clId="{DD67D681-92B9-4573-B90F-D23E90296C9C}" dt="2025-05-04T14:11:20.951" v="3746" actId="20577"/>
          <ac:spMkLst>
            <pc:docMk/>
            <pc:sldMk cId="3178510854" sldId="367"/>
            <ac:spMk id="2" creationId="{1EFB018F-4366-3966-2DE7-BD584807D52C}"/>
          </ac:spMkLst>
        </pc:spChg>
        <pc:spChg chg="mod">
          <ac:chgData name="Khoo Wui Kong" userId="c9cc34d3773afca8" providerId="LiveId" clId="{DD67D681-92B9-4573-B90F-D23E90296C9C}" dt="2025-05-04T14:16:36.497" v="3908" actId="20577"/>
          <ac:spMkLst>
            <pc:docMk/>
            <pc:sldMk cId="3178510854" sldId="367"/>
            <ac:spMk id="3" creationId="{769D3D70-1CE5-850C-DBB3-BE1F16568C8B}"/>
          </ac:spMkLst>
        </pc:spChg>
        <pc:spChg chg="add mod">
          <ac:chgData name="Khoo Wui Kong" userId="c9cc34d3773afca8" providerId="LiveId" clId="{DD67D681-92B9-4573-B90F-D23E90296C9C}" dt="2025-05-04T16:08:55.024" v="5005" actId="20577"/>
          <ac:spMkLst>
            <pc:docMk/>
            <pc:sldMk cId="3178510854" sldId="367"/>
            <ac:spMk id="9" creationId="{3FC8415E-34EC-AA5A-1F13-311551328AAC}"/>
          </ac:spMkLst>
        </pc:spChg>
        <pc:picChg chg="add mod">
          <ac:chgData name="Khoo Wui Kong" userId="c9cc34d3773afca8" providerId="LiveId" clId="{DD67D681-92B9-4573-B90F-D23E90296C9C}" dt="2025-05-04T14:11:35.263" v="3761" actId="14100"/>
          <ac:picMkLst>
            <pc:docMk/>
            <pc:sldMk cId="3178510854" sldId="367"/>
            <ac:picMk id="5" creationId="{FB8720C6-0DDA-9305-DDCA-F1A0DACF3BF0}"/>
          </ac:picMkLst>
        </pc:picChg>
      </pc:sldChg>
      <pc:sldChg chg="addSp delSp modSp add mod delAnim">
        <pc:chgData name="Khoo Wui Kong" userId="c9cc34d3773afca8" providerId="LiveId" clId="{DD67D681-92B9-4573-B90F-D23E90296C9C}" dt="2025-05-12T15:17:34.733" v="9038" actId="1076"/>
        <pc:sldMkLst>
          <pc:docMk/>
          <pc:sldMk cId="1609307558" sldId="368"/>
        </pc:sldMkLst>
        <pc:spChg chg="mod">
          <ac:chgData name="Khoo Wui Kong" userId="c9cc34d3773afca8" providerId="LiveId" clId="{DD67D681-92B9-4573-B90F-D23E90296C9C}" dt="2025-05-04T14:28:45.268" v="3938" actId="20577"/>
          <ac:spMkLst>
            <pc:docMk/>
            <pc:sldMk cId="1609307558" sldId="368"/>
            <ac:spMk id="2" creationId="{1DB45508-437E-6B34-BA49-D18E9C9DA37D}"/>
          </ac:spMkLst>
        </pc:spChg>
        <pc:spChg chg="add mod">
          <ac:chgData name="Khoo Wui Kong" userId="c9cc34d3773afca8" providerId="LiveId" clId="{DD67D681-92B9-4573-B90F-D23E90296C9C}" dt="2025-05-12T15:17:34.733" v="9038" actId="1076"/>
          <ac:spMkLst>
            <pc:docMk/>
            <pc:sldMk cId="1609307558" sldId="368"/>
            <ac:spMk id="11" creationId="{E6042698-0584-94F2-BAFA-6DB4AF2C2E42}"/>
          </ac:spMkLst>
        </pc:spChg>
        <pc:picChg chg="add mod">
          <ac:chgData name="Khoo Wui Kong" userId="c9cc34d3773afca8" providerId="LiveId" clId="{DD67D681-92B9-4573-B90F-D23E90296C9C}" dt="2025-05-04T14:27:48.312" v="3916" actId="1076"/>
          <ac:picMkLst>
            <pc:docMk/>
            <pc:sldMk cId="1609307558" sldId="368"/>
            <ac:picMk id="6" creationId="{8C8F315C-4983-B607-2533-2D8EFB6D5919}"/>
          </ac:picMkLst>
        </pc:picChg>
        <pc:picChg chg="add mod">
          <ac:chgData name="Khoo Wui Kong" userId="c9cc34d3773afca8" providerId="LiveId" clId="{DD67D681-92B9-4573-B90F-D23E90296C9C}" dt="2025-05-04T14:28:20.024" v="3918" actId="1076"/>
          <ac:picMkLst>
            <pc:docMk/>
            <pc:sldMk cId="1609307558" sldId="368"/>
            <ac:picMk id="10" creationId="{BEAB0593-2091-4EEB-6FD6-E9CD5836CDDC}"/>
          </ac:picMkLst>
        </pc:picChg>
      </pc:sldChg>
      <pc:sldChg chg="modSp add mod ord">
        <pc:chgData name="Khoo Wui Kong" userId="c9cc34d3773afca8" providerId="LiveId" clId="{DD67D681-92B9-4573-B90F-D23E90296C9C}" dt="2025-05-11T07:57:36.279" v="6327" actId="20577"/>
        <pc:sldMkLst>
          <pc:docMk/>
          <pc:sldMk cId="2198528525" sldId="369"/>
        </pc:sldMkLst>
        <pc:spChg chg="mod">
          <ac:chgData name="Khoo Wui Kong" userId="c9cc34d3773afca8" providerId="LiveId" clId="{DD67D681-92B9-4573-B90F-D23E90296C9C}" dt="2025-05-04T15:11:27.066" v="4065" actId="20577"/>
          <ac:spMkLst>
            <pc:docMk/>
            <pc:sldMk cId="2198528525" sldId="369"/>
            <ac:spMk id="2" creationId="{06C6A4D0-BA75-C3FC-B264-3B10E9366B9D}"/>
          </ac:spMkLst>
        </pc:spChg>
        <pc:spChg chg="mod">
          <ac:chgData name="Khoo Wui Kong" userId="c9cc34d3773afca8" providerId="LiveId" clId="{DD67D681-92B9-4573-B90F-D23E90296C9C}" dt="2025-05-11T07:57:36.279" v="6327" actId="20577"/>
          <ac:spMkLst>
            <pc:docMk/>
            <pc:sldMk cId="2198528525" sldId="369"/>
            <ac:spMk id="6" creationId="{292CDED6-058F-20B1-D1B8-C7BA519B223D}"/>
          </ac:spMkLst>
        </pc:spChg>
        <pc:picChg chg="mod">
          <ac:chgData name="Khoo Wui Kong" userId="c9cc34d3773afca8" providerId="LiveId" clId="{DD67D681-92B9-4573-B90F-D23E90296C9C}" dt="2025-05-04T15:12:34.976" v="4103" actId="1076"/>
          <ac:picMkLst>
            <pc:docMk/>
            <pc:sldMk cId="2198528525" sldId="369"/>
            <ac:picMk id="4" creationId="{A4F478CB-60B8-F0BA-0BA5-D12E555C573A}"/>
          </ac:picMkLst>
        </pc:picChg>
      </pc:sldChg>
      <pc:sldChg chg="add del">
        <pc:chgData name="Khoo Wui Kong" userId="c9cc34d3773afca8" providerId="LiveId" clId="{DD67D681-92B9-4573-B90F-D23E90296C9C}" dt="2025-05-11T08:27:02.072" v="6564" actId="47"/>
        <pc:sldMkLst>
          <pc:docMk/>
          <pc:sldMk cId="425315264" sldId="370"/>
        </pc:sldMkLst>
      </pc:sldChg>
      <pc:sldChg chg="addSp delSp modSp new mod">
        <pc:chgData name="Khoo Wui Kong" userId="c9cc34d3773afca8" providerId="LiveId" clId="{DD67D681-92B9-4573-B90F-D23E90296C9C}" dt="2025-05-04T15:40:14.585" v="4481" actId="14100"/>
        <pc:sldMkLst>
          <pc:docMk/>
          <pc:sldMk cId="1674465916" sldId="371"/>
        </pc:sldMkLst>
        <pc:spChg chg="mod">
          <ac:chgData name="Khoo Wui Kong" userId="c9cc34d3773afca8" providerId="LiveId" clId="{DD67D681-92B9-4573-B90F-D23E90296C9C}" dt="2025-05-04T15:27:36.673" v="4132" actId="20577"/>
          <ac:spMkLst>
            <pc:docMk/>
            <pc:sldMk cId="1674465916" sldId="371"/>
            <ac:spMk id="2" creationId="{BE7B3DD7-08C3-14D3-5CDC-8BACFB22AFF0}"/>
          </ac:spMkLst>
        </pc:spChg>
        <pc:spChg chg="add del mod">
          <ac:chgData name="Khoo Wui Kong" userId="c9cc34d3773afca8" providerId="LiveId" clId="{DD67D681-92B9-4573-B90F-D23E90296C9C}" dt="2025-05-04T15:32:47.764" v="4314" actId="14100"/>
          <ac:spMkLst>
            <pc:docMk/>
            <pc:sldMk cId="1674465916" sldId="371"/>
            <ac:spMk id="3" creationId="{02ECDF2F-66CB-EDA0-5AF1-AAC6EF1877A7}"/>
          </ac:spMkLst>
        </pc:spChg>
        <pc:spChg chg="add mod">
          <ac:chgData name="Khoo Wui Kong" userId="c9cc34d3773afca8" providerId="LiveId" clId="{DD67D681-92B9-4573-B90F-D23E90296C9C}" dt="2025-05-04T15:34:36.697" v="4474" actId="20577"/>
          <ac:spMkLst>
            <pc:docMk/>
            <pc:sldMk cId="1674465916" sldId="371"/>
            <ac:spMk id="5" creationId="{A51E8F45-C300-4AF5-3B96-F00F257CA15B}"/>
          </ac:spMkLst>
        </pc:spChg>
        <pc:picChg chg="add mod">
          <ac:chgData name="Khoo Wui Kong" userId="c9cc34d3773afca8" providerId="LiveId" clId="{DD67D681-92B9-4573-B90F-D23E90296C9C}" dt="2025-05-04T15:40:14.585" v="4481" actId="14100"/>
          <ac:picMkLst>
            <pc:docMk/>
            <pc:sldMk cId="1674465916" sldId="371"/>
            <ac:picMk id="7" creationId="{4958A656-0958-E163-A82A-64BB00075EE4}"/>
          </ac:picMkLst>
        </pc:picChg>
      </pc:sldChg>
      <pc:sldChg chg="addSp modSp new mod ord">
        <pc:chgData name="Khoo Wui Kong" userId="c9cc34d3773afca8" providerId="LiveId" clId="{DD67D681-92B9-4573-B90F-D23E90296C9C}" dt="2025-05-12T15:02:56.651" v="9032" actId="1076"/>
        <pc:sldMkLst>
          <pc:docMk/>
          <pc:sldMk cId="2223012623" sldId="372"/>
        </pc:sldMkLst>
        <pc:spChg chg="mod">
          <ac:chgData name="Khoo Wui Kong" userId="c9cc34d3773afca8" providerId="LiveId" clId="{DD67D681-92B9-4573-B90F-D23E90296C9C}" dt="2025-05-04T15:53:15.679" v="4515" actId="20577"/>
          <ac:spMkLst>
            <pc:docMk/>
            <pc:sldMk cId="2223012623" sldId="372"/>
            <ac:spMk id="2" creationId="{E9BCB5E6-B8C4-3270-893B-94E077B002F6}"/>
          </ac:spMkLst>
        </pc:spChg>
        <pc:spChg chg="mod">
          <ac:chgData name="Khoo Wui Kong" userId="c9cc34d3773afca8" providerId="LiveId" clId="{DD67D681-92B9-4573-B90F-D23E90296C9C}" dt="2025-05-12T15:02:56.651" v="9032" actId="1076"/>
          <ac:spMkLst>
            <pc:docMk/>
            <pc:sldMk cId="2223012623" sldId="372"/>
            <ac:spMk id="3" creationId="{98A4887E-B99E-295A-AB4A-87892E4FE3FA}"/>
          </ac:spMkLst>
        </pc:spChg>
        <pc:picChg chg="add mod">
          <ac:chgData name="Khoo Wui Kong" userId="c9cc34d3773afca8" providerId="LiveId" clId="{DD67D681-92B9-4573-B90F-D23E90296C9C}" dt="2025-05-07T14:55:13.675" v="5199" actId="1076"/>
          <ac:picMkLst>
            <pc:docMk/>
            <pc:sldMk cId="2223012623" sldId="372"/>
            <ac:picMk id="4" creationId="{42F06537-61D9-FA72-C043-00EAE2CDF26F}"/>
          </ac:picMkLst>
        </pc:picChg>
        <pc:picChg chg="add mod">
          <ac:chgData name="Khoo Wui Kong" userId="c9cc34d3773afca8" providerId="LiveId" clId="{DD67D681-92B9-4573-B90F-D23E90296C9C}" dt="2025-05-07T14:55:17.188" v="5200" actId="1076"/>
          <ac:picMkLst>
            <pc:docMk/>
            <pc:sldMk cId="2223012623" sldId="372"/>
            <ac:picMk id="6" creationId="{213B52C3-A111-7C47-6D80-2B7C6BFC80BE}"/>
          </ac:picMkLst>
        </pc:picChg>
      </pc:sldChg>
      <pc:sldChg chg="modSp add del mod">
        <pc:chgData name="Khoo Wui Kong" userId="c9cc34d3773afca8" providerId="LiveId" clId="{DD67D681-92B9-4573-B90F-D23E90296C9C}" dt="2025-05-04T16:19:47.562" v="5008" actId="47"/>
        <pc:sldMkLst>
          <pc:docMk/>
          <pc:sldMk cId="542247040" sldId="373"/>
        </pc:sldMkLst>
      </pc:sldChg>
      <pc:sldChg chg="delSp modSp add mod ord">
        <pc:chgData name="Khoo Wui Kong" userId="c9cc34d3773afca8" providerId="LiveId" clId="{DD67D681-92B9-4573-B90F-D23E90296C9C}" dt="2025-05-04T16:22:26.576" v="5192" actId="20577"/>
        <pc:sldMkLst>
          <pc:docMk/>
          <pc:sldMk cId="1807627823" sldId="373"/>
        </pc:sldMkLst>
        <pc:spChg chg="mod">
          <ac:chgData name="Khoo Wui Kong" userId="c9cc34d3773afca8" providerId="LiveId" clId="{DD67D681-92B9-4573-B90F-D23E90296C9C}" dt="2025-05-04T16:22:26.576" v="5192" actId="20577"/>
          <ac:spMkLst>
            <pc:docMk/>
            <pc:sldMk cId="1807627823" sldId="373"/>
            <ac:spMk id="3" creationId="{94268593-5B5D-5060-4388-D1C08A2ED81C}"/>
          </ac:spMkLst>
        </pc:spChg>
      </pc:sldChg>
      <pc:sldChg chg="addSp delSp modSp new mod delAnim modAnim">
        <pc:chgData name="Khoo Wui Kong" userId="c9cc34d3773afca8" providerId="LiveId" clId="{DD67D681-92B9-4573-B90F-D23E90296C9C}" dt="2025-05-12T15:13:35.453" v="9036"/>
        <pc:sldMkLst>
          <pc:docMk/>
          <pc:sldMk cId="2856184973" sldId="374"/>
        </pc:sldMkLst>
        <pc:spChg chg="mod">
          <ac:chgData name="Khoo Wui Kong" userId="c9cc34d3773afca8" providerId="LiveId" clId="{DD67D681-92B9-4573-B90F-D23E90296C9C}" dt="2025-05-07T15:07:47.810" v="5220" actId="20577"/>
          <ac:spMkLst>
            <pc:docMk/>
            <pc:sldMk cId="2856184973" sldId="374"/>
            <ac:spMk id="2" creationId="{D81FD861-F303-29AF-D1AE-0D63EBC003CF}"/>
          </ac:spMkLst>
        </pc:spChg>
        <pc:spChg chg="mod">
          <ac:chgData name="Khoo Wui Kong" userId="c9cc34d3773afca8" providerId="LiveId" clId="{DD67D681-92B9-4573-B90F-D23E90296C9C}" dt="2025-05-07T15:34:16.003" v="5599" actId="20577"/>
          <ac:spMkLst>
            <pc:docMk/>
            <pc:sldMk cId="2856184973" sldId="374"/>
            <ac:spMk id="3" creationId="{F38140A2-C69D-22C7-0FF6-465C1BEDE097}"/>
          </ac:spMkLst>
        </pc:spChg>
        <pc:spChg chg="add mod">
          <ac:chgData name="Khoo Wui Kong" userId="c9cc34d3773afca8" providerId="LiveId" clId="{DD67D681-92B9-4573-B90F-D23E90296C9C}" dt="2025-05-12T15:13:29.668" v="9034" actId="1076"/>
          <ac:spMkLst>
            <pc:docMk/>
            <pc:sldMk cId="2856184973" sldId="374"/>
            <ac:spMk id="8" creationId="{CACFAEA1-2E94-5531-D88E-75C5AAB3B60E}"/>
          </ac:spMkLst>
        </pc:spChg>
        <pc:graphicFrameChg chg="add mod modGraphic">
          <ac:chgData name="Khoo Wui Kong" userId="c9cc34d3773afca8" providerId="LiveId" clId="{DD67D681-92B9-4573-B90F-D23E90296C9C}" dt="2025-05-07T15:35:41.414" v="5616" actId="207"/>
          <ac:graphicFrameMkLst>
            <pc:docMk/>
            <pc:sldMk cId="2856184973" sldId="374"/>
            <ac:graphicFrameMk id="5" creationId="{F43F0991-3CB0-01C1-0394-7D3A31952F26}"/>
          </ac:graphicFrameMkLst>
        </pc:graphicFrameChg>
        <pc:graphicFrameChg chg="add del mod modGraphic">
          <ac:chgData name="Khoo Wui Kong" userId="c9cc34d3773afca8" providerId="LiveId" clId="{DD67D681-92B9-4573-B90F-D23E90296C9C}" dt="2025-05-12T15:13:22.110" v="9033" actId="478"/>
          <ac:graphicFrameMkLst>
            <pc:docMk/>
            <pc:sldMk cId="2856184973" sldId="374"/>
            <ac:graphicFrameMk id="6" creationId="{9B6AAF05-C21B-146B-BA42-9BAAAF96022C}"/>
          </ac:graphicFrameMkLst>
        </pc:graphicFrameChg>
        <pc:graphicFrameChg chg="add mod modGraphic">
          <ac:chgData name="Khoo Wui Kong" userId="c9cc34d3773afca8" providerId="LiveId" clId="{DD67D681-92B9-4573-B90F-D23E90296C9C}" dt="2025-05-12T15:13:29.668" v="9034" actId="1076"/>
          <ac:graphicFrameMkLst>
            <pc:docMk/>
            <pc:sldMk cId="2856184973" sldId="374"/>
            <ac:graphicFrameMk id="7" creationId="{3203C1E6-9046-8783-2D71-98A4B64ADBE1}"/>
          </ac:graphicFrameMkLst>
        </pc:graphicFrameChg>
      </pc:sldChg>
      <pc:sldChg chg="modSp add mod ord">
        <pc:chgData name="Khoo Wui Kong" userId="c9cc34d3773afca8" providerId="LiveId" clId="{DD67D681-92B9-4573-B90F-D23E90296C9C}" dt="2025-05-11T09:49:46.810" v="7177" actId="20577"/>
        <pc:sldMkLst>
          <pc:docMk/>
          <pc:sldMk cId="1877861269" sldId="375"/>
        </pc:sldMkLst>
        <pc:spChg chg="mod">
          <ac:chgData name="Khoo Wui Kong" userId="c9cc34d3773afca8" providerId="LiveId" clId="{DD67D681-92B9-4573-B90F-D23E90296C9C}" dt="2025-05-07T15:42:50.675" v="5695" actId="20577"/>
          <ac:spMkLst>
            <pc:docMk/>
            <pc:sldMk cId="1877861269" sldId="375"/>
            <ac:spMk id="2" creationId="{EA5662C7-EBF8-58C7-3CAD-648EB5C9F55E}"/>
          </ac:spMkLst>
        </pc:spChg>
        <pc:spChg chg="mod">
          <ac:chgData name="Khoo Wui Kong" userId="c9cc34d3773afca8" providerId="LiveId" clId="{DD67D681-92B9-4573-B90F-D23E90296C9C}" dt="2025-05-11T09:49:46.810" v="7177" actId="20577"/>
          <ac:spMkLst>
            <pc:docMk/>
            <pc:sldMk cId="1877861269" sldId="375"/>
            <ac:spMk id="3" creationId="{6F8E25CA-0DC7-6B22-36BD-02162FB89505}"/>
          </ac:spMkLst>
        </pc:spChg>
      </pc:sldChg>
      <pc:sldChg chg="addSp delSp modSp new mod modAnim">
        <pc:chgData name="Khoo Wui Kong" userId="c9cc34d3773afca8" providerId="LiveId" clId="{DD67D681-92B9-4573-B90F-D23E90296C9C}" dt="2025-05-11T09:48:40.782" v="7140"/>
        <pc:sldMkLst>
          <pc:docMk/>
          <pc:sldMk cId="1325925829" sldId="376"/>
        </pc:sldMkLst>
        <pc:spChg chg="mod">
          <ac:chgData name="Khoo Wui Kong" userId="c9cc34d3773afca8" providerId="LiveId" clId="{DD67D681-92B9-4573-B90F-D23E90296C9C}" dt="2025-05-07T16:12:40.314" v="6173" actId="20577"/>
          <ac:spMkLst>
            <pc:docMk/>
            <pc:sldMk cId="1325925829" sldId="376"/>
            <ac:spMk id="2" creationId="{5DD0A5C7-6566-5E57-2CAB-8B3906965275}"/>
          </ac:spMkLst>
        </pc:spChg>
        <pc:spChg chg="del">
          <ac:chgData name="Khoo Wui Kong" userId="c9cc34d3773afca8" providerId="LiveId" clId="{DD67D681-92B9-4573-B90F-D23E90296C9C}" dt="2025-05-11T07:48:09.529" v="6179" actId="478"/>
          <ac:spMkLst>
            <pc:docMk/>
            <pc:sldMk cId="1325925829" sldId="376"/>
            <ac:spMk id="3" creationId="{507215A3-5D5D-4C5A-C064-4507DE2EFF42}"/>
          </ac:spMkLst>
        </pc:spChg>
        <pc:spChg chg="add mod">
          <ac:chgData name="Khoo Wui Kong" userId="c9cc34d3773afca8" providerId="LiveId" clId="{DD67D681-92B9-4573-B90F-D23E90296C9C}" dt="2025-05-11T07:48:29.160" v="6203" actId="1076"/>
          <ac:spMkLst>
            <pc:docMk/>
            <pc:sldMk cId="1325925829" sldId="376"/>
            <ac:spMk id="7" creationId="{70FA09A7-11D3-696D-94F9-1F31A0FE9F46}"/>
          </ac:spMkLst>
        </pc:spChg>
        <pc:spChg chg="add mod">
          <ac:chgData name="Khoo Wui Kong" userId="c9cc34d3773afca8" providerId="LiveId" clId="{DD67D681-92B9-4573-B90F-D23E90296C9C}" dt="2025-05-11T07:48:33.809" v="6207" actId="20577"/>
          <ac:spMkLst>
            <pc:docMk/>
            <pc:sldMk cId="1325925829" sldId="376"/>
            <ac:spMk id="8" creationId="{6AAF52FF-1694-D3A9-48CD-1DDBAD005875}"/>
          </ac:spMkLst>
        </pc:spChg>
        <pc:spChg chg="add mod">
          <ac:chgData name="Khoo Wui Kong" userId="c9cc34d3773afca8" providerId="LiveId" clId="{DD67D681-92B9-4573-B90F-D23E90296C9C}" dt="2025-05-11T09:48:24.041" v="7133" actId="1076"/>
          <ac:spMkLst>
            <pc:docMk/>
            <pc:sldMk cId="1325925829" sldId="376"/>
            <ac:spMk id="9" creationId="{8136BED6-732E-ADEE-A0EB-B967A10094F2}"/>
          </ac:spMkLst>
        </pc:spChg>
        <pc:spChg chg="add mod">
          <ac:chgData name="Khoo Wui Kong" userId="c9cc34d3773afca8" providerId="LiveId" clId="{DD67D681-92B9-4573-B90F-D23E90296C9C}" dt="2025-05-11T09:48:29.304" v="7137" actId="20577"/>
          <ac:spMkLst>
            <pc:docMk/>
            <pc:sldMk cId="1325925829" sldId="376"/>
            <ac:spMk id="10" creationId="{2F2AE56C-2585-C0F2-6FB1-F35B8FAF96D3}"/>
          </ac:spMkLst>
        </pc:spChg>
        <pc:picChg chg="add mod">
          <ac:chgData name="Khoo Wui Kong" userId="c9cc34d3773afca8" providerId="LiveId" clId="{DD67D681-92B9-4573-B90F-D23E90296C9C}" dt="2025-05-11T07:48:04.482" v="6176" actId="1076"/>
          <ac:picMkLst>
            <pc:docMk/>
            <pc:sldMk cId="1325925829" sldId="376"/>
            <ac:picMk id="5" creationId="{1D6B9459-87FD-6EF7-E910-9268C1B0C789}"/>
          </ac:picMkLst>
        </pc:picChg>
        <pc:picChg chg="add mod">
          <ac:chgData name="Khoo Wui Kong" userId="c9cc34d3773afca8" providerId="LiveId" clId="{DD67D681-92B9-4573-B90F-D23E90296C9C}" dt="2025-05-11T09:48:13.723" v="7125" actId="1076"/>
          <ac:picMkLst>
            <pc:docMk/>
            <pc:sldMk cId="1325925829" sldId="376"/>
            <ac:picMk id="6" creationId="{8FDAF835-8E12-04C8-F1B5-EE1EDBD5729B}"/>
          </ac:picMkLst>
        </pc:picChg>
      </pc:sldChg>
      <pc:sldChg chg="addSp delSp modSp add mod delAnim">
        <pc:chgData name="Khoo Wui Kong" userId="c9cc34d3773afca8" providerId="LiveId" clId="{DD67D681-92B9-4573-B90F-D23E90296C9C}" dt="2025-05-11T09:50:34.503" v="7186" actId="1076"/>
        <pc:sldMkLst>
          <pc:docMk/>
          <pc:sldMk cId="158196442" sldId="377"/>
        </pc:sldMkLst>
        <pc:spChg chg="mod">
          <ac:chgData name="Khoo Wui Kong" userId="c9cc34d3773afca8" providerId="LiveId" clId="{DD67D681-92B9-4573-B90F-D23E90296C9C}" dt="2025-05-11T07:49:46.029" v="6217" actId="20577"/>
          <ac:spMkLst>
            <pc:docMk/>
            <pc:sldMk cId="158196442" sldId="377"/>
            <ac:spMk id="2" creationId="{C9BD06D7-5EE3-89BE-2C15-40162E3CF795}"/>
          </ac:spMkLst>
        </pc:spChg>
        <pc:spChg chg="mod">
          <ac:chgData name="Khoo Wui Kong" userId="c9cc34d3773afca8" providerId="LiveId" clId="{DD67D681-92B9-4573-B90F-D23E90296C9C}" dt="2025-05-11T08:04:48.634" v="6342" actId="1076"/>
          <ac:spMkLst>
            <pc:docMk/>
            <pc:sldMk cId="158196442" sldId="377"/>
            <ac:spMk id="7" creationId="{6CE86F22-94FA-3089-5D4F-9BF8E0124F87}"/>
          </ac:spMkLst>
        </pc:spChg>
        <pc:spChg chg="del">
          <ac:chgData name="Khoo Wui Kong" userId="c9cc34d3773afca8" providerId="LiveId" clId="{DD67D681-92B9-4573-B90F-D23E90296C9C}" dt="2025-05-11T08:04:41.339" v="6338" actId="478"/>
          <ac:spMkLst>
            <pc:docMk/>
            <pc:sldMk cId="158196442" sldId="377"/>
            <ac:spMk id="8" creationId="{4E2D72D7-3255-4EA3-FF50-D2F196298C2B}"/>
          </ac:spMkLst>
        </pc:spChg>
        <pc:spChg chg="add mod">
          <ac:chgData name="Khoo Wui Kong" userId="c9cc34d3773afca8" providerId="LiveId" clId="{DD67D681-92B9-4573-B90F-D23E90296C9C}" dt="2025-05-11T09:50:34.503" v="7186" actId="1076"/>
          <ac:spMkLst>
            <pc:docMk/>
            <pc:sldMk cId="158196442" sldId="377"/>
            <ac:spMk id="9" creationId="{85094D91-BFD5-6B1C-67D5-EEEC334A5CA0}"/>
          </ac:spMkLst>
        </pc:spChg>
        <pc:picChg chg="add mod">
          <ac:chgData name="Khoo Wui Kong" userId="c9cc34d3773afca8" providerId="LiveId" clId="{DD67D681-92B9-4573-B90F-D23E90296C9C}" dt="2025-05-11T08:04:51.182" v="6343" actId="1076"/>
          <ac:picMkLst>
            <pc:docMk/>
            <pc:sldMk cId="158196442" sldId="377"/>
            <ac:picMk id="4" creationId="{976B367B-9D53-A3AD-DF5B-500B366086E6}"/>
          </ac:picMkLst>
        </pc:picChg>
        <pc:picChg chg="del">
          <ac:chgData name="Khoo Wui Kong" userId="c9cc34d3773afca8" providerId="LiveId" clId="{DD67D681-92B9-4573-B90F-D23E90296C9C}" dt="2025-05-11T08:04:40.230" v="6337" actId="478"/>
          <ac:picMkLst>
            <pc:docMk/>
            <pc:sldMk cId="158196442" sldId="377"/>
            <ac:picMk id="5" creationId="{9B91E7F8-0D4A-6A76-7373-E687B2D106DD}"/>
          </ac:picMkLst>
        </pc:picChg>
        <pc:picChg chg="del">
          <ac:chgData name="Khoo Wui Kong" userId="c9cc34d3773afca8" providerId="LiveId" clId="{DD67D681-92B9-4573-B90F-D23E90296C9C}" dt="2025-05-11T08:04:42.834" v="6339" actId="478"/>
          <ac:picMkLst>
            <pc:docMk/>
            <pc:sldMk cId="158196442" sldId="377"/>
            <ac:picMk id="6" creationId="{76CCED98-0C8D-A98D-575A-FE5D1524DBB1}"/>
          </ac:picMkLst>
        </pc:picChg>
      </pc:sldChg>
      <pc:sldChg chg="addSp delSp modSp new mod modClrScheme chgLayout">
        <pc:chgData name="Khoo Wui Kong" userId="c9cc34d3773afca8" providerId="LiveId" clId="{DD67D681-92B9-4573-B90F-D23E90296C9C}" dt="2025-05-11T07:58:49" v="6336" actId="20577"/>
        <pc:sldMkLst>
          <pc:docMk/>
          <pc:sldMk cId="3458124814" sldId="378"/>
        </pc:sldMkLst>
        <pc:spChg chg="del mod ord">
          <ac:chgData name="Khoo Wui Kong" userId="c9cc34d3773afca8" providerId="LiveId" clId="{DD67D681-92B9-4573-B90F-D23E90296C9C}" dt="2025-05-11T07:58:37.880" v="6329" actId="700"/>
          <ac:spMkLst>
            <pc:docMk/>
            <pc:sldMk cId="3458124814" sldId="378"/>
            <ac:spMk id="2" creationId="{3CDB20E4-B4E4-4DB6-00EB-AE46588ECF00}"/>
          </ac:spMkLst>
        </pc:spChg>
        <pc:spChg chg="del mod ord">
          <ac:chgData name="Khoo Wui Kong" userId="c9cc34d3773afca8" providerId="LiveId" clId="{DD67D681-92B9-4573-B90F-D23E90296C9C}" dt="2025-05-11T07:58:37.880" v="6329" actId="700"/>
          <ac:spMkLst>
            <pc:docMk/>
            <pc:sldMk cId="3458124814" sldId="378"/>
            <ac:spMk id="3" creationId="{E2D97B7D-C607-991A-967D-04BBA7782833}"/>
          </ac:spMkLst>
        </pc:spChg>
        <pc:spChg chg="add mod ord">
          <ac:chgData name="Khoo Wui Kong" userId="c9cc34d3773afca8" providerId="LiveId" clId="{DD67D681-92B9-4573-B90F-D23E90296C9C}" dt="2025-05-11T07:58:49" v="6336" actId="20577"/>
          <ac:spMkLst>
            <pc:docMk/>
            <pc:sldMk cId="3458124814" sldId="378"/>
            <ac:spMk id="4" creationId="{F7D1306D-BF80-0705-A9AB-F8F55C30683C}"/>
          </ac:spMkLst>
        </pc:spChg>
        <pc:spChg chg="add mod ord">
          <ac:chgData name="Khoo Wui Kong" userId="c9cc34d3773afca8" providerId="LiveId" clId="{DD67D681-92B9-4573-B90F-D23E90296C9C}" dt="2025-05-11T07:58:37.880" v="6329" actId="700"/>
          <ac:spMkLst>
            <pc:docMk/>
            <pc:sldMk cId="3458124814" sldId="378"/>
            <ac:spMk id="5" creationId="{9E59DE16-3EC4-82DD-9E7B-5C68CB2EDD76}"/>
          </ac:spMkLst>
        </pc:spChg>
      </pc:sldChg>
      <pc:sldChg chg="modSp new add del mod">
        <pc:chgData name="Khoo Wui Kong" userId="c9cc34d3773afca8" providerId="LiveId" clId="{DD67D681-92B9-4573-B90F-D23E90296C9C}" dt="2025-05-11T14:17:42.226" v="8891" actId="47"/>
        <pc:sldMkLst>
          <pc:docMk/>
          <pc:sldMk cId="833116168" sldId="379"/>
        </pc:sldMkLst>
        <pc:spChg chg="mod">
          <ac:chgData name="Khoo Wui Kong" userId="c9cc34d3773afca8" providerId="LiveId" clId="{DD67D681-92B9-4573-B90F-D23E90296C9C}" dt="2025-05-11T08:05:36.874" v="6355" actId="20577"/>
          <ac:spMkLst>
            <pc:docMk/>
            <pc:sldMk cId="833116168" sldId="379"/>
            <ac:spMk id="2" creationId="{BAB6C9CB-63C3-AA40-3A0D-4CB3A42F1C1F}"/>
          </ac:spMkLst>
        </pc:spChg>
        <pc:spChg chg="mod">
          <ac:chgData name="Khoo Wui Kong" userId="c9cc34d3773afca8" providerId="LiveId" clId="{DD67D681-92B9-4573-B90F-D23E90296C9C}" dt="2025-05-11T08:05:41.769" v="6357"/>
          <ac:spMkLst>
            <pc:docMk/>
            <pc:sldMk cId="833116168" sldId="379"/>
            <ac:spMk id="3" creationId="{F2E06CDF-4C86-0840-2A16-DF888AD40655}"/>
          </ac:spMkLst>
        </pc:spChg>
      </pc:sldChg>
      <pc:sldChg chg="addSp delSp modSp new mod">
        <pc:chgData name="Khoo Wui Kong" userId="c9cc34d3773afca8" providerId="LiveId" clId="{DD67D681-92B9-4573-B90F-D23E90296C9C}" dt="2025-05-11T08:40:41.791" v="6907" actId="20577"/>
        <pc:sldMkLst>
          <pc:docMk/>
          <pc:sldMk cId="1536295272" sldId="380"/>
        </pc:sldMkLst>
        <pc:spChg chg="mod">
          <ac:chgData name="Khoo Wui Kong" userId="c9cc34d3773afca8" providerId="LiveId" clId="{DD67D681-92B9-4573-B90F-D23E90296C9C}" dt="2025-05-11T08:27:15.632" v="6592" actId="20577"/>
          <ac:spMkLst>
            <pc:docMk/>
            <pc:sldMk cId="1536295272" sldId="380"/>
            <ac:spMk id="2" creationId="{619074F3-4F5D-B83D-9AC0-8875C4E70886}"/>
          </ac:spMkLst>
        </pc:spChg>
        <pc:spChg chg="del">
          <ac:chgData name="Khoo Wui Kong" userId="c9cc34d3773afca8" providerId="LiveId" clId="{DD67D681-92B9-4573-B90F-D23E90296C9C}" dt="2025-05-11T08:29:15.126" v="6593" actId="3680"/>
          <ac:spMkLst>
            <pc:docMk/>
            <pc:sldMk cId="1536295272" sldId="380"/>
            <ac:spMk id="3" creationId="{6E651627-6ACC-65A6-ADE6-3E8435052354}"/>
          </ac:spMkLst>
        </pc:spChg>
        <pc:spChg chg="add mod">
          <ac:chgData name="Khoo Wui Kong" userId="c9cc34d3773afca8" providerId="LiveId" clId="{DD67D681-92B9-4573-B90F-D23E90296C9C}" dt="2025-05-11T08:40:41.791" v="6907" actId="20577"/>
          <ac:spMkLst>
            <pc:docMk/>
            <pc:sldMk cId="1536295272" sldId="380"/>
            <ac:spMk id="5" creationId="{2200C1B1-BB5B-15A4-0263-D5EA02CCE9CA}"/>
          </ac:spMkLst>
        </pc:spChg>
        <pc:graphicFrameChg chg="add mod ord modGraphic">
          <ac:chgData name="Khoo Wui Kong" userId="c9cc34d3773afca8" providerId="LiveId" clId="{DD67D681-92B9-4573-B90F-D23E90296C9C}" dt="2025-05-11T08:39:34.518" v="6885" actId="20577"/>
          <ac:graphicFrameMkLst>
            <pc:docMk/>
            <pc:sldMk cId="1536295272" sldId="380"/>
            <ac:graphicFrameMk id="4" creationId="{C51762A7-6C33-2D28-76DD-6318FFF031C0}"/>
          </ac:graphicFrameMkLst>
        </pc:graphicFrameChg>
      </pc:sldChg>
      <pc:sldChg chg="modSp new mod">
        <pc:chgData name="Khoo Wui Kong" userId="c9cc34d3773afca8" providerId="LiveId" clId="{DD67D681-92B9-4573-B90F-D23E90296C9C}" dt="2025-05-11T09:43:18.391" v="7114" actId="20577"/>
        <pc:sldMkLst>
          <pc:docMk/>
          <pc:sldMk cId="2075688935" sldId="381"/>
        </pc:sldMkLst>
        <pc:spChg chg="mod">
          <ac:chgData name="Khoo Wui Kong" userId="c9cc34d3773afca8" providerId="LiveId" clId="{DD67D681-92B9-4573-B90F-D23E90296C9C}" dt="2025-05-11T09:42:03.408" v="6929" actId="20577"/>
          <ac:spMkLst>
            <pc:docMk/>
            <pc:sldMk cId="2075688935" sldId="381"/>
            <ac:spMk id="2" creationId="{2A7CCDDA-101E-330F-D833-92CC2C487979}"/>
          </ac:spMkLst>
        </pc:spChg>
        <pc:spChg chg="mod">
          <ac:chgData name="Khoo Wui Kong" userId="c9cc34d3773afca8" providerId="LiveId" clId="{DD67D681-92B9-4573-B90F-D23E90296C9C}" dt="2025-05-11T09:43:18.391" v="7114" actId="20577"/>
          <ac:spMkLst>
            <pc:docMk/>
            <pc:sldMk cId="2075688935" sldId="381"/>
            <ac:spMk id="3" creationId="{E0824637-92BF-FAFB-8444-178CC62472DC}"/>
          </ac:spMkLst>
        </pc:spChg>
      </pc:sldChg>
      <pc:sldChg chg="modSp new mod">
        <pc:chgData name="Khoo Wui Kong" userId="c9cc34d3773afca8" providerId="LiveId" clId="{DD67D681-92B9-4573-B90F-D23E90296C9C}" dt="2025-05-11T11:45:54.738" v="8430" actId="20577"/>
        <pc:sldMkLst>
          <pc:docMk/>
          <pc:sldMk cId="2018972863" sldId="382"/>
        </pc:sldMkLst>
        <pc:spChg chg="mod">
          <ac:chgData name="Khoo Wui Kong" userId="c9cc34d3773afca8" providerId="LiveId" clId="{DD67D681-92B9-4573-B90F-D23E90296C9C}" dt="2025-05-11T10:31:33.838" v="7215" actId="20577"/>
          <ac:spMkLst>
            <pc:docMk/>
            <pc:sldMk cId="2018972863" sldId="382"/>
            <ac:spMk id="2" creationId="{A04038AA-6EF3-BAFC-6661-8E5F6720AECB}"/>
          </ac:spMkLst>
        </pc:spChg>
        <pc:spChg chg="mod">
          <ac:chgData name="Khoo Wui Kong" userId="c9cc34d3773afca8" providerId="LiveId" clId="{DD67D681-92B9-4573-B90F-D23E90296C9C}" dt="2025-05-11T11:45:54.738" v="8430" actId="20577"/>
          <ac:spMkLst>
            <pc:docMk/>
            <pc:sldMk cId="2018972863" sldId="382"/>
            <ac:spMk id="3" creationId="{6FCABF33-EB3E-B196-5376-F8A8256D219A}"/>
          </ac:spMkLst>
        </pc:spChg>
      </pc:sldChg>
      <pc:sldChg chg="modSp new mod">
        <pc:chgData name="Khoo Wui Kong" userId="c9cc34d3773afca8" providerId="LiveId" clId="{DD67D681-92B9-4573-B90F-D23E90296C9C}" dt="2025-05-11T11:59:11.685" v="8463" actId="20577"/>
        <pc:sldMkLst>
          <pc:docMk/>
          <pc:sldMk cId="1834015186" sldId="383"/>
        </pc:sldMkLst>
        <pc:spChg chg="mod">
          <ac:chgData name="Khoo Wui Kong" userId="c9cc34d3773afca8" providerId="LiveId" clId="{DD67D681-92B9-4573-B90F-D23E90296C9C}" dt="2025-05-11T11:58:21.458" v="8452" actId="20577"/>
          <ac:spMkLst>
            <pc:docMk/>
            <pc:sldMk cId="1834015186" sldId="383"/>
            <ac:spMk id="2" creationId="{198697B0-00EC-1067-E3BD-4AB9A4BCEF3C}"/>
          </ac:spMkLst>
        </pc:spChg>
        <pc:spChg chg="mod">
          <ac:chgData name="Khoo Wui Kong" userId="c9cc34d3773afca8" providerId="LiveId" clId="{DD67D681-92B9-4573-B90F-D23E90296C9C}" dt="2025-05-11T11:59:11.685" v="8463" actId="20577"/>
          <ac:spMkLst>
            <pc:docMk/>
            <pc:sldMk cId="1834015186" sldId="383"/>
            <ac:spMk id="3" creationId="{29CC5005-AAF8-A1B7-834C-B7B14FBD381D}"/>
          </ac:spMkLst>
        </pc:spChg>
      </pc:sldChg>
      <pc:sldChg chg="addSp delSp modSp new mod">
        <pc:chgData name="Khoo Wui Kong" userId="c9cc34d3773afca8" providerId="LiveId" clId="{DD67D681-92B9-4573-B90F-D23E90296C9C}" dt="2025-05-11T14:08:20.820" v="8865" actId="20577"/>
        <pc:sldMkLst>
          <pc:docMk/>
          <pc:sldMk cId="2248308119" sldId="384"/>
        </pc:sldMkLst>
        <pc:spChg chg="mod">
          <ac:chgData name="Khoo Wui Kong" userId="c9cc34d3773afca8" providerId="LiveId" clId="{DD67D681-92B9-4573-B90F-D23E90296C9C}" dt="2025-05-11T14:08:20.820" v="8865" actId="20577"/>
          <ac:spMkLst>
            <pc:docMk/>
            <pc:sldMk cId="2248308119" sldId="384"/>
            <ac:spMk id="2" creationId="{D28487EE-35E4-DCB2-34B1-20B986E0798A}"/>
          </ac:spMkLst>
        </pc:spChg>
        <pc:spChg chg="del">
          <ac:chgData name="Khoo Wui Kong" userId="c9cc34d3773afca8" providerId="LiveId" clId="{DD67D681-92B9-4573-B90F-D23E90296C9C}" dt="2025-05-11T13:35:18.091" v="8636" actId="3680"/>
          <ac:spMkLst>
            <pc:docMk/>
            <pc:sldMk cId="2248308119" sldId="384"/>
            <ac:spMk id="3" creationId="{24759DDD-C73A-662F-DC6F-919C06332845}"/>
          </ac:spMkLst>
        </pc:spChg>
        <pc:spChg chg="add mod">
          <ac:chgData name="Khoo Wui Kong" userId="c9cc34d3773afca8" providerId="LiveId" clId="{DD67D681-92B9-4573-B90F-D23E90296C9C}" dt="2025-05-11T13:36:12.293" v="8663" actId="1076"/>
          <ac:spMkLst>
            <pc:docMk/>
            <pc:sldMk cId="2248308119" sldId="384"/>
            <ac:spMk id="5" creationId="{10CD318B-09FB-F459-70F7-9EC297F57BA3}"/>
          </ac:spMkLst>
        </pc:spChg>
        <pc:spChg chg="add mod">
          <ac:chgData name="Khoo Wui Kong" userId="c9cc34d3773afca8" providerId="LiveId" clId="{DD67D681-92B9-4573-B90F-D23E90296C9C}" dt="2025-05-11T13:43:04.568" v="8737" actId="1076"/>
          <ac:spMkLst>
            <pc:docMk/>
            <pc:sldMk cId="2248308119" sldId="384"/>
            <ac:spMk id="7" creationId="{20CE4ED1-045D-0AB7-A4F4-2C6AB3766B91}"/>
          </ac:spMkLst>
        </pc:spChg>
        <pc:graphicFrameChg chg="add mod ord modGraphic">
          <ac:chgData name="Khoo Wui Kong" userId="c9cc34d3773afca8" providerId="LiveId" clId="{DD67D681-92B9-4573-B90F-D23E90296C9C}" dt="2025-05-11T13:40:56.873" v="8714" actId="20577"/>
          <ac:graphicFrameMkLst>
            <pc:docMk/>
            <pc:sldMk cId="2248308119" sldId="384"/>
            <ac:graphicFrameMk id="4" creationId="{610FE8CF-AAED-4BD2-FE85-F4AEF85BF996}"/>
          </ac:graphicFrameMkLst>
        </pc:graphicFrameChg>
        <pc:graphicFrameChg chg="add mod modGraphic">
          <ac:chgData name="Khoo Wui Kong" userId="c9cc34d3773afca8" providerId="LiveId" clId="{DD67D681-92B9-4573-B90F-D23E90296C9C}" dt="2025-05-11T14:00:24.990" v="8784" actId="20577"/>
          <ac:graphicFrameMkLst>
            <pc:docMk/>
            <pc:sldMk cId="2248308119" sldId="384"/>
            <ac:graphicFrameMk id="6" creationId="{E2C4AAB2-7B60-AB2C-0B2E-46F697AEC93E}"/>
          </ac:graphicFrameMkLst>
        </pc:graphicFrameChg>
      </pc:sldChg>
      <pc:sldChg chg="addSp delSp modSp new del mod">
        <pc:chgData name="Khoo Wui Kong" userId="c9cc34d3773afca8" providerId="LiveId" clId="{DD67D681-92B9-4573-B90F-D23E90296C9C}" dt="2025-05-11T13:34:18.091" v="8635" actId="47"/>
        <pc:sldMkLst>
          <pc:docMk/>
          <pc:sldMk cId="2680231391" sldId="385"/>
        </pc:sldMkLst>
        <pc:spChg chg="mod">
          <ac:chgData name="Khoo Wui Kong" userId="c9cc34d3773afca8" providerId="LiveId" clId="{DD67D681-92B9-4573-B90F-D23E90296C9C}" dt="2025-05-11T13:20:16.330" v="8486" actId="20577"/>
          <ac:spMkLst>
            <pc:docMk/>
            <pc:sldMk cId="2680231391" sldId="385"/>
            <ac:spMk id="2" creationId="{8C872B5A-0790-1D6A-BA08-AC6EA18E0357}"/>
          </ac:spMkLst>
        </pc:spChg>
        <pc:spChg chg="del">
          <ac:chgData name="Khoo Wui Kong" userId="c9cc34d3773afca8" providerId="LiveId" clId="{DD67D681-92B9-4573-B90F-D23E90296C9C}" dt="2025-05-11T13:21:10.076" v="8487" actId="3680"/>
          <ac:spMkLst>
            <pc:docMk/>
            <pc:sldMk cId="2680231391" sldId="385"/>
            <ac:spMk id="3" creationId="{678E9BE7-EA3D-3124-557E-40A2D1D8C173}"/>
          </ac:spMkLst>
        </pc:spChg>
        <pc:spChg chg="add del mod">
          <ac:chgData name="Khoo Wui Kong" userId="c9cc34d3773afca8" providerId="LiveId" clId="{DD67D681-92B9-4573-B90F-D23E90296C9C}" dt="2025-05-11T13:23:22.848" v="8557" actId="478"/>
          <ac:spMkLst>
            <pc:docMk/>
            <pc:sldMk cId="2680231391" sldId="385"/>
            <ac:spMk id="5" creationId="{6A2C065D-2676-6553-E793-2C10659F2F63}"/>
          </ac:spMkLst>
        </pc:spChg>
        <pc:spChg chg="add mod">
          <ac:chgData name="Khoo Wui Kong" userId="c9cc34d3773afca8" providerId="LiveId" clId="{DD67D681-92B9-4573-B90F-D23E90296C9C}" dt="2025-05-11T13:24:26.238" v="8582" actId="1076"/>
          <ac:spMkLst>
            <pc:docMk/>
            <pc:sldMk cId="2680231391" sldId="385"/>
            <ac:spMk id="6" creationId="{B28B6168-79F3-DEE9-1701-CE25CD7A2C64}"/>
          </ac:spMkLst>
        </pc:spChg>
        <pc:graphicFrameChg chg="add mod ord modGraphic">
          <ac:chgData name="Khoo Wui Kong" userId="c9cc34d3773afca8" providerId="LiveId" clId="{DD67D681-92B9-4573-B90F-D23E90296C9C}" dt="2025-05-11T13:24:26.238" v="8582" actId="1076"/>
          <ac:graphicFrameMkLst>
            <pc:docMk/>
            <pc:sldMk cId="2680231391" sldId="385"/>
            <ac:graphicFrameMk id="4" creationId="{3475F19C-157A-C419-09B3-407F6A1356B5}"/>
          </ac:graphicFrameMkLst>
        </pc:graphicFrameChg>
        <pc:graphicFrameChg chg="add mod">
          <ac:chgData name="Khoo Wui Kong" userId="c9cc34d3773afca8" providerId="LiveId" clId="{DD67D681-92B9-4573-B90F-D23E90296C9C}" dt="2025-05-11T13:24:34.583" v="8584" actId="1076"/>
          <ac:graphicFrameMkLst>
            <pc:docMk/>
            <pc:sldMk cId="2680231391" sldId="385"/>
            <ac:graphicFrameMk id="7" creationId="{05BEAA1D-6829-EB36-F363-7E4E7A2F9C27}"/>
          </ac:graphicFrameMkLst>
        </pc:graphicFrameChg>
      </pc:sldChg>
      <pc:sldChg chg="new del">
        <pc:chgData name="Khoo Wui Kong" userId="c9cc34d3773afca8" providerId="LiveId" clId="{DD67D681-92B9-4573-B90F-D23E90296C9C}" dt="2025-05-11T13:43:10.038" v="8739" actId="47"/>
        <pc:sldMkLst>
          <pc:docMk/>
          <pc:sldMk cId="3184118897" sldId="385"/>
        </pc:sldMkLst>
      </pc:sldChg>
      <pc:sldChg chg="modSp add mod">
        <pc:chgData name="Khoo Wui Kong" userId="c9cc34d3773afca8" providerId="LiveId" clId="{DD67D681-92B9-4573-B90F-D23E90296C9C}" dt="2025-05-11T14:08:31.795" v="8867"/>
        <pc:sldMkLst>
          <pc:docMk/>
          <pc:sldMk cId="4027001756" sldId="385"/>
        </pc:sldMkLst>
        <pc:spChg chg="mod">
          <ac:chgData name="Khoo Wui Kong" userId="c9cc34d3773afca8" providerId="LiveId" clId="{DD67D681-92B9-4573-B90F-D23E90296C9C}" dt="2025-05-11T14:08:31.795" v="8867"/>
          <ac:spMkLst>
            <pc:docMk/>
            <pc:sldMk cId="4027001756" sldId="385"/>
            <ac:spMk id="2" creationId="{FD7F26A7-B0EB-DA90-4939-3E76A47498C0}"/>
          </ac:spMkLst>
        </pc:spChg>
        <pc:graphicFrameChg chg="modGraphic">
          <ac:chgData name="Khoo Wui Kong" userId="c9cc34d3773afca8" providerId="LiveId" clId="{DD67D681-92B9-4573-B90F-D23E90296C9C}" dt="2025-05-11T14:00:38.959" v="8790" actId="20577"/>
          <ac:graphicFrameMkLst>
            <pc:docMk/>
            <pc:sldMk cId="4027001756" sldId="385"/>
            <ac:graphicFrameMk id="4" creationId="{5B1C6C9E-453B-52B5-D858-B7C22D6C0552}"/>
          </ac:graphicFrameMkLst>
        </pc:graphicFrameChg>
        <pc:graphicFrameChg chg="modGraphic">
          <ac:chgData name="Khoo Wui Kong" userId="c9cc34d3773afca8" providerId="LiveId" clId="{DD67D681-92B9-4573-B90F-D23E90296C9C}" dt="2025-05-11T14:00:29.410" v="8788" actId="20577"/>
          <ac:graphicFrameMkLst>
            <pc:docMk/>
            <pc:sldMk cId="4027001756" sldId="385"/>
            <ac:graphicFrameMk id="6" creationId="{903BAE0D-7130-4337-F962-F2F2A1DECE41}"/>
          </ac:graphicFrameMkLst>
        </pc:graphicFrameChg>
      </pc:sldChg>
      <pc:sldChg chg="addSp delSp modSp add mod">
        <pc:chgData name="Khoo Wui Kong" userId="c9cc34d3773afca8" providerId="LiveId" clId="{DD67D681-92B9-4573-B90F-D23E90296C9C}" dt="2025-05-11T14:08:35.614" v="8868"/>
        <pc:sldMkLst>
          <pc:docMk/>
          <pc:sldMk cId="2810752787" sldId="386"/>
        </pc:sldMkLst>
        <pc:spChg chg="mod">
          <ac:chgData name="Khoo Wui Kong" userId="c9cc34d3773afca8" providerId="LiveId" clId="{DD67D681-92B9-4573-B90F-D23E90296C9C}" dt="2025-05-11T14:08:35.614" v="8868"/>
          <ac:spMkLst>
            <pc:docMk/>
            <pc:sldMk cId="2810752787" sldId="386"/>
            <ac:spMk id="2" creationId="{67298737-B785-9A90-FC68-31E56FFDAE35}"/>
          </ac:spMkLst>
        </pc:spChg>
        <pc:graphicFrameChg chg="modGraphic">
          <ac:chgData name="Khoo Wui Kong" userId="c9cc34d3773afca8" providerId="LiveId" clId="{DD67D681-92B9-4573-B90F-D23E90296C9C}" dt="2025-05-11T14:00:47.001" v="8796" actId="20577"/>
          <ac:graphicFrameMkLst>
            <pc:docMk/>
            <pc:sldMk cId="2810752787" sldId="386"/>
            <ac:graphicFrameMk id="4" creationId="{8033B4A3-6EC6-AE2C-7A16-4E866A3C1B69}"/>
          </ac:graphicFrameMkLst>
        </pc:graphicFrameChg>
        <pc:graphicFrameChg chg="modGraphic">
          <ac:chgData name="Khoo Wui Kong" userId="c9cc34d3773afca8" providerId="LiveId" clId="{DD67D681-92B9-4573-B90F-D23E90296C9C}" dt="2025-05-11T14:01:11.819" v="8798" actId="207"/>
          <ac:graphicFrameMkLst>
            <pc:docMk/>
            <pc:sldMk cId="2810752787" sldId="386"/>
            <ac:graphicFrameMk id="6" creationId="{BC045895-696B-375B-024B-5218B2B91781}"/>
          </ac:graphicFrameMkLst>
        </pc:graphicFrameChg>
        <pc:cxnChg chg="add del">
          <ac:chgData name="Khoo Wui Kong" userId="c9cc34d3773afca8" providerId="LiveId" clId="{DD67D681-92B9-4573-B90F-D23E90296C9C}" dt="2025-05-11T14:01:43.665" v="8800" actId="11529"/>
          <ac:cxnSpMkLst>
            <pc:docMk/>
            <pc:sldMk cId="2810752787" sldId="386"/>
            <ac:cxnSpMk id="8" creationId="{BD2278C0-B664-748C-2F8E-4B4F83F97E39}"/>
          </ac:cxnSpMkLst>
        </pc:cxnChg>
        <pc:cxnChg chg="add mod">
          <ac:chgData name="Khoo Wui Kong" userId="c9cc34d3773afca8" providerId="LiveId" clId="{DD67D681-92B9-4573-B90F-D23E90296C9C}" dt="2025-05-11T14:02:03.190" v="8802" actId="208"/>
          <ac:cxnSpMkLst>
            <pc:docMk/>
            <pc:sldMk cId="2810752787" sldId="386"/>
            <ac:cxnSpMk id="10" creationId="{1B039981-B10A-B5E8-99F9-67E006124092}"/>
          </ac:cxnSpMkLst>
        </pc:cxnChg>
        <pc:cxnChg chg="add del mod">
          <ac:chgData name="Khoo Wui Kong" userId="c9cc34d3773afca8" providerId="LiveId" clId="{DD67D681-92B9-4573-B90F-D23E90296C9C}" dt="2025-05-11T14:03:11.298" v="8813" actId="478"/>
          <ac:cxnSpMkLst>
            <pc:docMk/>
            <pc:sldMk cId="2810752787" sldId="386"/>
            <ac:cxnSpMk id="12" creationId="{FEA593A3-B8AD-13B6-1452-9F275854B6A2}"/>
          </ac:cxnSpMkLst>
        </pc:cxnChg>
        <pc:cxnChg chg="add del mod">
          <ac:chgData name="Khoo Wui Kong" userId="c9cc34d3773afca8" providerId="LiveId" clId="{DD67D681-92B9-4573-B90F-D23E90296C9C}" dt="2025-05-11T14:03:12.492" v="8814" actId="478"/>
          <ac:cxnSpMkLst>
            <pc:docMk/>
            <pc:sldMk cId="2810752787" sldId="386"/>
            <ac:cxnSpMk id="13" creationId="{A643EA7D-EC72-084C-A1DF-A3038A2A7CE2}"/>
          </ac:cxnSpMkLst>
        </pc:cxnChg>
        <pc:cxnChg chg="add del mod">
          <ac:chgData name="Khoo Wui Kong" userId="c9cc34d3773afca8" providerId="LiveId" clId="{DD67D681-92B9-4573-B90F-D23E90296C9C}" dt="2025-05-11T14:03:13.327" v="8815" actId="478"/>
          <ac:cxnSpMkLst>
            <pc:docMk/>
            <pc:sldMk cId="2810752787" sldId="386"/>
            <ac:cxnSpMk id="14" creationId="{4E33C09E-58B2-9601-0B26-467EB2C15CD8}"/>
          </ac:cxnSpMkLst>
        </pc:cxnChg>
        <pc:cxnChg chg="add del mod">
          <ac:chgData name="Khoo Wui Kong" userId="c9cc34d3773afca8" providerId="LiveId" clId="{DD67D681-92B9-4573-B90F-D23E90296C9C}" dt="2025-05-11T14:03:14.174" v="8816" actId="478"/>
          <ac:cxnSpMkLst>
            <pc:docMk/>
            <pc:sldMk cId="2810752787" sldId="386"/>
            <ac:cxnSpMk id="15" creationId="{69C3DFF0-DD41-855A-C8E6-B2872DC95C55}"/>
          </ac:cxnSpMkLst>
        </pc:cxnChg>
        <pc:cxnChg chg="add mod">
          <ac:chgData name="Khoo Wui Kong" userId="c9cc34d3773afca8" providerId="LiveId" clId="{DD67D681-92B9-4573-B90F-D23E90296C9C}" dt="2025-05-11T14:02:57.439" v="8812" actId="1076"/>
          <ac:cxnSpMkLst>
            <pc:docMk/>
            <pc:sldMk cId="2810752787" sldId="386"/>
            <ac:cxnSpMk id="16" creationId="{B6D5090E-9718-1B81-51B5-439603D646F3}"/>
          </ac:cxnSpMkLst>
        </pc:cxnChg>
        <pc:cxnChg chg="add mod">
          <ac:chgData name="Khoo Wui Kong" userId="c9cc34d3773afca8" providerId="LiveId" clId="{DD67D681-92B9-4573-B90F-D23E90296C9C}" dt="2025-05-11T14:05:25.104" v="8826" actId="1076"/>
          <ac:cxnSpMkLst>
            <pc:docMk/>
            <pc:sldMk cId="2810752787" sldId="386"/>
            <ac:cxnSpMk id="17" creationId="{E2759D74-2D2B-5F23-49EC-F639EA40F9E0}"/>
          </ac:cxnSpMkLst>
        </pc:cxnChg>
      </pc:sldChg>
      <pc:sldChg chg="addSp delSp modSp add del mod">
        <pc:chgData name="Khoo Wui Kong" userId="c9cc34d3773afca8" providerId="LiveId" clId="{DD67D681-92B9-4573-B90F-D23E90296C9C}" dt="2025-05-11T13:34:18.091" v="8635" actId="47"/>
        <pc:sldMkLst>
          <pc:docMk/>
          <pc:sldMk cId="2898601636" sldId="386"/>
        </pc:sldMkLst>
        <pc:graphicFrameChg chg="modGraphic">
          <ac:chgData name="Khoo Wui Kong" userId="c9cc34d3773afca8" providerId="LiveId" clId="{DD67D681-92B9-4573-B90F-D23E90296C9C}" dt="2025-05-11T13:25:16.603" v="8591" actId="20577"/>
          <ac:graphicFrameMkLst>
            <pc:docMk/>
            <pc:sldMk cId="2898601636" sldId="386"/>
            <ac:graphicFrameMk id="4" creationId="{3783A649-6E99-E95B-8AC7-1902FE0D338F}"/>
          </ac:graphicFrameMkLst>
        </pc:graphicFrameChg>
        <pc:graphicFrameChg chg="modGraphic">
          <ac:chgData name="Khoo Wui Kong" userId="c9cc34d3773afca8" providerId="LiveId" clId="{DD67D681-92B9-4573-B90F-D23E90296C9C}" dt="2025-05-11T13:25:48.272" v="8595" actId="207"/>
          <ac:graphicFrameMkLst>
            <pc:docMk/>
            <pc:sldMk cId="2898601636" sldId="386"/>
            <ac:graphicFrameMk id="7" creationId="{D6DC10D7-92D6-2AD7-F073-4D662231B9E7}"/>
          </ac:graphicFrameMkLst>
        </pc:graphicFrameChg>
        <pc:inkChg chg="add del">
          <ac:chgData name="Khoo Wui Kong" userId="c9cc34d3773afca8" providerId="LiveId" clId="{DD67D681-92B9-4573-B90F-D23E90296C9C}" dt="2025-05-11T13:31:08.221" v="8620" actId="9405"/>
          <ac:inkMkLst>
            <pc:docMk/>
            <pc:sldMk cId="2898601636" sldId="386"/>
            <ac:inkMk id="3" creationId="{AE5A1973-00CA-E911-3992-2C0D332B5D74}"/>
          </ac:inkMkLst>
        </pc:inkChg>
        <pc:inkChg chg="add del">
          <ac:chgData name="Khoo Wui Kong" userId="c9cc34d3773afca8" providerId="LiveId" clId="{DD67D681-92B9-4573-B90F-D23E90296C9C}" dt="2025-05-11T13:31:11.567" v="8622" actId="9405"/>
          <ac:inkMkLst>
            <pc:docMk/>
            <pc:sldMk cId="2898601636" sldId="386"/>
            <ac:inkMk id="5" creationId="{A9214511-77CF-DA7A-0845-D7CDFDFECB3F}"/>
          </ac:inkMkLst>
        </pc:inkChg>
        <pc:inkChg chg="add del">
          <ac:chgData name="Khoo Wui Kong" userId="c9cc34d3773afca8" providerId="LiveId" clId="{DD67D681-92B9-4573-B90F-D23E90296C9C}" dt="2025-05-11T13:31:16.692" v="8624" actId="9405"/>
          <ac:inkMkLst>
            <pc:docMk/>
            <pc:sldMk cId="2898601636" sldId="386"/>
            <ac:inkMk id="8" creationId="{70A4235A-5ED4-4F7D-AD87-F933666C1225}"/>
          </ac:inkMkLst>
        </pc:inkChg>
        <pc:inkChg chg="add del">
          <ac:chgData name="Khoo Wui Kong" userId="c9cc34d3773afca8" providerId="LiveId" clId="{DD67D681-92B9-4573-B90F-D23E90296C9C}" dt="2025-05-11T13:32:47.329" v="8634" actId="9405"/>
          <ac:inkMkLst>
            <pc:docMk/>
            <pc:sldMk cId="2898601636" sldId="386"/>
            <ac:inkMk id="9" creationId="{2FB21C61-E36F-BA8D-0B55-7B7A5A0EE173}"/>
          </ac:inkMkLst>
        </pc:inkChg>
      </pc:sldChg>
      <pc:sldChg chg="modSp add del mod">
        <pc:chgData name="Khoo Wui Kong" userId="c9cc34d3773afca8" providerId="LiveId" clId="{DD67D681-92B9-4573-B90F-D23E90296C9C}" dt="2025-05-11T13:59:27.662" v="8770" actId="2890"/>
        <pc:sldMkLst>
          <pc:docMk/>
          <pc:sldMk cId="4045044881" sldId="386"/>
        </pc:sldMkLst>
        <pc:graphicFrameChg chg="modGraphic">
          <ac:chgData name="Khoo Wui Kong" userId="c9cc34d3773afca8" providerId="LiveId" clId="{DD67D681-92B9-4573-B90F-D23E90296C9C}" dt="2025-05-11T13:59:27.248" v="8768" actId="20577"/>
          <ac:graphicFrameMkLst>
            <pc:docMk/>
            <pc:sldMk cId="4045044881" sldId="386"/>
            <ac:graphicFrameMk id="4" creationId="{E0C9DCDF-2BC6-F9CC-56F8-598325C4A0E6}"/>
          </ac:graphicFrameMkLst>
        </pc:graphicFrameChg>
        <pc:graphicFrameChg chg="modGraphic">
          <ac:chgData name="Khoo Wui Kong" userId="c9cc34d3773afca8" providerId="LiveId" clId="{DD67D681-92B9-4573-B90F-D23E90296C9C}" dt="2025-05-11T13:59:25.385" v="8763" actId="207"/>
          <ac:graphicFrameMkLst>
            <pc:docMk/>
            <pc:sldMk cId="4045044881" sldId="386"/>
            <ac:graphicFrameMk id="6" creationId="{15F6EF50-EBB6-43F9-2363-864DA5C34632}"/>
          </ac:graphicFrameMkLst>
        </pc:graphicFrameChg>
      </pc:sldChg>
      <pc:sldChg chg="addSp modSp add mod">
        <pc:chgData name="Khoo Wui Kong" userId="c9cc34d3773afca8" providerId="LiveId" clId="{DD67D681-92B9-4573-B90F-D23E90296C9C}" dt="2025-05-11T14:08:38.314" v="8869"/>
        <pc:sldMkLst>
          <pc:docMk/>
          <pc:sldMk cId="634606451" sldId="387"/>
        </pc:sldMkLst>
        <pc:spChg chg="mod">
          <ac:chgData name="Khoo Wui Kong" userId="c9cc34d3773afca8" providerId="LiveId" clId="{DD67D681-92B9-4573-B90F-D23E90296C9C}" dt="2025-05-11T14:08:38.314" v="8869"/>
          <ac:spMkLst>
            <pc:docMk/>
            <pc:sldMk cId="634606451" sldId="387"/>
            <ac:spMk id="2" creationId="{5F7B0B61-A645-74E7-7B2E-69AC89AE89F3}"/>
          </ac:spMkLst>
        </pc:spChg>
        <pc:graphicFrameChg chg="modGraphic">
          <ac:chgData name="Khoo Wui Kong" userId="c9cc34d3773afca8" providerId="LiveId" clId="{DD67D681-92B9-4573-B90F-D23E90296C9C}" dt="2025-05-11T14:04:10.462" v="8820" actId="20577"/>
          <ac:graphicFrameMkLst>
            <pc:docMk/>
            <pc:sldMk cId="634606451" sldId="387"/>
            <ac:graphicFrameMk id="4" creationId="{BA9349F7-9123-55EE-91AE-139645C690C9}"/>
          </ac:graphicFrameMkLst>
        </pc:graphicFrameChg>
        <pc:graphicFrameChg chg="modGraphic">
          <ac:chgData name="Khoo Wui Kong" userId="c9cc34d3773afca8" providerId="LiveId" clId="{DD67D681-92B9-4573-B90F-D23E90296C9C}" dt="2025-05-11T14:07:35.522" v="8836" actId="207"/>
          <ac:graphicFrameMkLst>
            <pc:docMk/>
            <pc:sldMk cId="634606451" sldId="387"/>
            <ac:graphicFrameMk id="6" creationId="{B82DACB5-DFF8-2B5A-C89B-6C62EAAA94E2}"/>
          </ac:graphicFrameMkLst>
        </pc:graphicFrameChg>
        <pc:cxnChg chg="add mod">
          <ac:chgData name="Khoo Wui Kong" userId="c9cc34d3773afca8" providerId="LiveId" clId="{DD67D681-92B9-4573-B90F-D23E90296C9C}" dt="2025-05-11T14:04:41.664" v="8822" actId="208"/>
          <ac:cxnSpMkLst>
            <pc:docMk/>
            <pc:sldMk cId="634606451" sldId="387"/>
            <ac:cxnSpMk id="8" creationId="{3978C824-B4AD-9850-37A7-C66DFF0162FB}"/>
          </ac:cxnSpMkLst>
        </pc:cxnChg>
        <pc:cxnChg chg="add mod">
          <ac:chgData name="Khoo Wui Kong" userId="c9cc34d3773afca8" providerId="LiveId" clId="{DD67D681-92B9-4573-B90F-D23E90296C9C}" dt="2025-05-11T14:04:50.792" v="8824" actId="208"/>
          <ac:cxnSpMkLst>
            <pc:docMk/>
            <pc:sldMk cId="634606451" sldId="387"/>
            <ac:cxnSpMk id="10" creationId="{25A282A9-3F44-3E54-16DF-EE6A16FB2DAC}"/>
          </ac:cxnSpMkLst>
        </pc:cxnChg>
        <pc:cxnChg chg="add mod">
          <ac:chgData name="Khoo Wui Kong" userId="c9cc34d3773afca8" providerId="LiveId" clId="{DD67D681-92B9-4573-B90F-D23E90296C9C}" dt="2025-05-11T14:05:52.784" v="8828" actId="1076"/>
          <ac:cxnSpMkLst>
            <pc:docMk/>
            <pc:sldMk cId="634606451" sldId="387"/>
            <ac:cxnSpMk id="11" creationId="{7ACA9EDA-E311-51E0-AC65-FF1E25967B2D}"/>
          </ac:cxnSpMkLst>
        </pc:cxnChg>
        <pc:cxnChg chg="add mod">
          <ac:chgData name="Khoo Wui Kong" userId="c9cc34d3773afca8" providerId="LiveId" clId="{DD67D681-92B9-4573-B90F-D23E90296C9C}" dt="2025-05-11T14:05:56.753" v="8830" actId="1076"/>
          <ac:cxnSpMkLst>
            <pc:docMk/>
            <pc:sldMk cId="634606451" sldId="387"/>
            <ac:cxnSpMk id="12" creationId="{4DAF20E6-929B-EFD0-EF05-6D5A052215D4}"/>
          </ac:cxnSpMkLst>
        </pc:cxnChg>
        <pc:cxnChg chg="add mod">
          <ac:chgData name="Khoo Wui Kong" userId="c9cc34d3773afca8" providerId="LiveId" clId="{DD67D681-92B9-4573-B90F-D23E90296C9C}" dt="2025-05-11T14:06:06.359" v="8835" actId="1076"/>
          <ac:cxnSpMkLst>
            <pc:docMk/>
            <pc:sldMk cId="634606451" sldId="387"/>
            <ac:cxnSpMk id="13" creationId="{814AE572-3F6B-6DF4-6C74-3B14D3FA16C8}"/>
          </ac:cxnSpMkLst>
        </pc:cxnChg>
        <pc:cxnChg chg="add mod">
          <ac:chgData name="Khoo Wui Kong" userId="c9cc34d3773afca8" providerId="LiveId" clId="{DD67D681-92B9-4573-B90F-D23E90296C9C}" dt="2025-05-11T14:06:04.414" v="8834" actId="1076"/>
          <ac:cxnSpMkLst>
            <pc:docMk/>
            <pc:sldMk cId="634606451" sldId="387"/>
            <ac:cxnSpMk id="14" creationId="{9D9585AF-CEE1-E21D-BDBC-A9AD44DEB7C1}"/>
          </ac:cxnSpMkLst>
        </pc:cxnChg>
      </pc:sldChg>
      <pc:sldChg chg="add del">
        <pc:chgData name="Khoo Wui Kong" userId="c9cc34d3773afca8" providerId="LiveId" clId="{DD67D681-92B9-4573-B90F-D23E90296C9C}" dt="2025-05-11T13:59:25.706" v="8764" actId="2890"/>
        <pc:sldMkLst>
          <pc:docMk/>
          <pc:sldMk cId="967324121" sldId="387"/>
        </pc:sldMkLst>
      </pc:sldChg>
      <pc:sldChg chg="modSp add del mod">
        <pc:chgData name="Khoo Wui Kong" userId="c9cc34d3773afca8" providerId="LiveId" clId="{DD67D681-92B9-4573-B90F-D23E90296C9C}" dt="2025-05-11T13:34:18.091" v="8635" actId="47"/>
        <pc:sldMkLst>
          <pc:docMk/>
          <pc:sldMk cId="2780205220" sldId="387"/>
        </pc:sldMkLst>
        <pc:graphicFrameChg chg="modGraphic">
          <ac:chgData name="Khoo Wui Kong" userId="c9cc34d3773afca8" providerId="LiveId" clId="{DD67D681-92B9-4573-B90F-D23E90296C9C}" dt="2025-05-11T13:27:10.128" v="8603" actId="20577"/>
          <ac:graphicFrameMkLst>
            <pc:docMk/>
            <pc:sldMk cId="2780205220" sldId="387"/>
            <ac:graphicFrameMk id="4" creationId="{6B7E9125-D3EC-058B-42EF-7C16F68C2AF7}"/>
          </ac:graphicFrameMkLst>
        </pc:graphicFrameChg>
        <pc:graphicFrameChg chg="modGraphic">
          <ac:chgData name="Khoo Wui Kong" userId="c9cc34d3773afca8" providerId="LiveId" clId="{DD67D681-92B9-4573-B90F-D23E90296C9C}" dt="2025-05-11T13:28:56.109" v="8607" actId="207"/>
          <ac:graphicFrameMkLst>
            <pc:docMk/>
            <pc:sldMk cId="2780205220" sldId="387"/>
            <ac:graphicFrameMk id="7" creationId="{B9CA8F41-9ECC-8AC4-2FAB-6B9E54CC6BB4}"/>
          </ac:graphicFrameMkLst>
        </pc:graphicFrameChg>
      </pc:sldChg>
      <pc:sldChg chg="addSp delSp modSp add del mod">
        <pc:chgData name="Khoo Wui Kong" userId="c9cc34d3773afca8" providerId="LiveId" clId="{DD67D681-92B9-4573-B90F-D23E90296C9C}" dt="2025-05-11T13:34:18.091" v="8635" actId="47"/>
        <pc:sldMkLst>
          <pc:docMk/>
          <pc:sldMk cId="3527174300" sldId="388"/>
        </pc:sldMkLst>
        <pc:graphicFrameChg chg="modGraphic">
          <ac:chgData name="Khoo Wui Kong" userId="c9cc34d3773afca8" providerId="LiveId" clId="{DD67D681-92B9-4573-B90F-D23E90296C9C}" dt="2025-05-11T13:29:53.652" v="8617" actId="20577"/>
          <ac:graphicFrameMkLst>
            <pc:docMk/>
            <pc:sldMk cId="3527174300" sldId="388"/>
            <ac:graphicFrameMk id="4" creationId="{3977D7B7-9A0F-A6E6-4093-E141B590DF59}"/>
          </ac:graphicFrameMkLst>
        </pc:graphicFrameChg>
        <pc:graphicFrameChg chg="modGraphic">
          <ac:chgData name="Khoo Wui Kong" userId="c9cc34d3773afca8" providerId="LiveId" clId="{DD67D681-92B9-4573-B90F-D23E90296C9C}" dt="2025-05-11T13:30:35.911" v="8618" actId="207"/>
          <ac:graphicFrameMkLst>
            <pc:docMk/>
            <pc:sldMk cId="3527174300" sldId="388"/>
            <ac:graphicFrameMk id="7" creationId="{256A1C69-885D-6B43-EF12-0E9A5EB7D85F}"/>
          </ac:graphicFrameMkLst>
        </pc:graphicFrameChg>
        <pc:inkChg chg="add del">
          <ac:chgData name="Khoo Wui Kong" userId="c9cc34d3773afca8" providerId="LiveId" clId="{DD67D681-92B9-4573-B90F-D23E90296C9C}" dt="2025-05-11T13:32:23.439" v="8632" actId="9405"/>
          <ac:inkMkLst>
            <pc:docMk/>
            <pc:sldMk cId="3527174300" sldId="388"/>
            <ac:inkMk id="3" creationId="{33C6FF1B-A90B-B4C6-246A-367AABE02D84}"/>
          </ac:inkMkLst>
        </pc:inkChg>
        <pc:inkChg chg="add del">
          <ac:chgData name="Khoo Wui Kong" userId="c9cc34d3773afca8" providerId="LiveId" clId="{DD67D681-92B9-4573-B90F-D23E90296C9C}" dt="2025-05-11T13:32:23.210" v="8631" actId="9405"/>
          <ac:inkMkLst>
            <pc:docMk/>
            <pc:sldMk cId="3527174300" sldId="388"/>
            <ac:inkMk id="5" creationId="{6D28BE7D-6D6E-D2A6-0596-A84AC19B058F}"/>
          </ac:inkMkLst>
        </pc:inkChg>
        <pc:inkChg chg="add del">
          <ac:chgData name="Khoo Wui Kong" userId="c9cc34d3773afca8" providerId="LiveId" clId="{DD67D681-92B9-4573-B90F-D23E90296C9C}" dt="2025-05-11T13:32:23.001" v="8630" actId="9405"/>
          <ac:inkMkLst>
            <pc:docMk/>
            <pc:sldMk cId="3527174300" sldId="388"/>
            <ac:inkMk id="8" creationId="{04D6E9B3-00A1-F028-EDF3-E0C777D312C5}"/>
          </ac:inkMkLst>
        </pc:inkChg>
        <pc:inkChg chg="add del">
          <ac:chgData name="Khoo Wui Kong" userId="c9cc34d3773afca8" providerId="LiveId" clId="{DD67D681-92B9-4573-B90F-D23E90296C9C}" dt="2025-05-11T13:32:22.706" v="8629" actId="9405"/>
          <ac:inkMkLst>
            <pc:docMk/>
            <pc:sldMk cId="3527174300" sldId="388"/>
            <ac:inkMk id="9" creationId="{5261AF80-3C7F-132D-56BA-C21E14967585}"/>
          </ac:inkMkLst>
        </pc:inkChg>
      </pc:sldChg>
      <pc:sldChg chg="addSp delSp modSp new add del mod modAnim">
        <pc:chgData name="Khoo Wui Kong" userId="c9cc34d3773afca8" providerId="LiveId" clId="{DD67D681-92B9-4573-B90F-D23E90296C9C}" dt="2025-05-12T14:59:32.806" v="9003"/>
        <pc:sldMkLst>
          <pc:docMk/>
          <pc:sldMk cId="3825754825" sldId="388"/>
        </pc:sldMkLst>
        <pc:spChg chg="mod">
          <ac:chgData name="Khoo Wui Kong" userId="c9cc34d3773afca8" providerId="LiveId" clId="{DD67D681-92B9-4573-B90F-D23E90296C9C}" dt="2025-05-11T14:17:47.448" v="8904" actId="20577"/>
          <ac:spMkLst>
            <pc:docMk/>
            <pc:sldMk cId="3825754825" sldId="388"/>
            <ac:spMk id="2" creationId="{32802583-A602-2D2D-C0ED-F587660E30E8}"/>
          </ac:spMkLst>
        </pc:spChg>
        <pc:spChg chg="add mod">
          <ac:chgData name="Khoo Wui Kong" userId="c9cc34d3773afca8" providerId="LiveId" clId="{DD67D681-92B9-4573-B90F-D23E90296C9C}" dt="2025-05-12T14:59:23.209" v="9001" actId="20577"/>
          <ac:spMkLst>
            <pc:docMk/>
            <pc:sldMk cId="3825754825" sldId="388"/>
            <ac:spMk id="3" creationId="{00C08B6A-14D7-1110-AAFA-336CCA7099CF}"/>
          </ac:spMkLst>
        </pc:spChg>
        <pc:spChg chg="del">
          <ac:chgData name="Khoo Wui Kong" userId="c9cc34d3773afca8" providerId="LiveId" clId="{DD67D681-92B9-4573-B90F-D23E90296C9C}" dt="2025-05-11T15:08:20.746" v="8905" actId="478"/>
          <ac:spMkLst>
            <pc:docMk/>
            <pc:sldMk cId="3825754825" sldId="388"/>
            <ac:spMk id="3" creationId="{5FA319A1-8673-2E18-B767-3E30382A550F}"/>
          </ac:spMkLst>
        </pc:spChg>
        <pc:spChg chg="add mod">
          <ac:chgData name="Khoo Wui Kong" userId="c9cc34d3773afca8" providerId="LiveId" clId="{DD67D681-92B9-4573-B90F-D23E90296C9C}" dt="2025-05-11T15:09:41.674" v="8934" actId="1076"/>
          <ac:spMkLst>
            <pc:docMk/>
            <pc:sldMk cId="3825754825" sldId="388"/>
            <ac:spMk id="6" creationId="{F0D65D5F-6DDD-CA78-25E2-A57CBA6AEDB2}"/>
          </ac:spMkLst>
        </pc:spChg>
        <pc:picChg chg="add mod">
          <ac:chgData name="Khoo Wui Kong" userId="c9cc34d3773afca8" providerId="LiveId" clId="{DD67D681-92B9-4573-B90F-D23E90296C9C}" dt="2025-05-11T15:09:27.752" v="8908" actId="1076"/>
          <ac:picMkLst>
            <pc:docMk/>
            <pc:sldMk cId="3825754825" sldId="388"/>
            <ac:picMk id="5" creationId="{62533585-33B6-291B-190B-A4E7598B84D9}"/>
          </ac:picMkLst>
        </pc:picChg>
      </pc:sldChg>
      <pc:sldChg chg="modSp add mod">
        <pc:chgData name="Khoo Wui Kong" userId="c9cc34d3773afca8" providerId="LiveId" clId="{DD67D681-92B9-4573-B90F-D23E90296C9C}" dt="2025-05-12T14:58:13.796" v="8946" actId="14826"/>
        <pc:sldMkLst>
          <pc:docMk/>
          <pc:sldMk cId="1712590584" sldId="389"/>
        </pc:sldMkLst>
        <pc:spChg chg="mod">
          <ac:chgData name="Khoo Wui Kong" userId="c9cc34d3773afca8" providerId="LiveId" clId="{DD67D681-92B9-4573-B90F-D23E90296C9C}" dt="2025-05-11T16:00:56.539" v="8944" actId="20577"/>
          <ac:spMkLst>
            <pc:docMk/>
            <pc:sldMk cId="1712590584" sldId="389"/>
            <ac:spMk id="2" creationId="{1351FC23-874E-8F5C-A887-7B27CD5A90E7}"/>
          </ac:spMkLst>
        </pc:spChg>
        <pc:picChg chg="mod">
          <ac:chgData name="Khoo Wui Kong" userId="c9cc34d3773afca8" providerId="LiveId" clId="{DD67D681-92B9-4573-B90F-D23E90296C9C}" dt="2025-05-12T14:58:13.796" v="8946" actId="14826"/>
          <ac:picMkLst>
            <pc:docMk/>
            <pc:sldMk cId="1712590584" sldId="389"/>
            <ac:picMk id="5" creationId="{EE707BA9-02B9-0D3C-4DA7-A14BC7923E93}"/>
          </ac:picMkLst>
        </pc:picChg>
      </pc:sldChg>
      <pc:sldChg chg="modSp new mod">
        <pc:chgData name="Khoo Wui Kong" userId="c9cc34d3773afca8" providerId="LiveId" clId="{DD67D681-92B9-4573-B90F-D23E90296C9C}" dt="2025-05-12T16:08:13.372" v="9290" actId="20577"/>
        <pc:sldMkLst>
          <pc:docMk/>
          <pc:sldMk cId="1737461635" sldId="390"/>
        </pc:sldMkLst>
        <pc:spChg chg="mod">
          <ac:chgData name="Khoo Wui Kong" userId="c9cc34d3773afca8" providerId="LiveId" clId="{DD67D681-92B9-4573-B90F-D23E90296C9C}" dt="2025-05-12T16:08:13.372" v="9290" actId="20577"/>
          <ac:spMkLst>
            <pc:docMk/>
            <pc:sldMk cId="1737461635" sldId="390"/>
            <ac:spMk id="3" creationId="{2095004F-E657-4042-BBA1-7A6592A14342}"/>
          </ac:spMkLst>
        </pc:spChg>
      </pc:sldChg>
      <pc:sldChg chg="modSp new mod">
        <pc:chgData name="Khoo Wui Kong" userId="c9cc34d3773afca8" providerId="LiveId" clId="{DD67D681-92B9-4573-B90F-D23E90296C9C}" dt="2025-05-12T16:20:37.763" v="9980" actId="20577"/>
        <pc:sldMkLst>
          <pc:docMk/>
          <pc:sldMk cId="1184055727" sldId="391"/>
        </pc:sldMkLst>
        <pc:spChg chg="mod">
          <ac:chgData name="Khoo Wui Kong" userId="c9cc34d3773afca8" providerId="LiveId" clId="{DD67D681-92B9-4573-B90F-D23E90296C9C}" dt="2025-05-12T16:14:12.617" v="9348" actId="20577"/>
          <ac:spMkLst>
            <pc:docMk/>
            <pc:sldMk cId="1184055727" sldId="391"/>
            <ac:spMk id="2" creationId="{8D1617EE-A0B3-2819-2F3E-A67124B71DF0}"/>
          </ac:spMkLst>
        </pc:spChg>
        <pc:spChg chg="mod">
          <ac:chgData name="Khoo Wui Kong" userId="c9cc34d3773afca8" providerId="LiveId" clId="{DD67D681-92B9-4573-B90F-D23E90296C9C}" dt="2025-05-12T16:20:37.763" v="9980" actId="20577"/>
          <ac:spMkLst>
            <pc:docMk/>
            <pc:sldMk cId="1184055727" sldId="391"/>
            <ac:spMk id="3" creationId="{1986048C-B14E-087B-F30C-E380544577F0}"/>
          </ac:spMkLst>
        </pc:spChg>
      </pc:sldChg>
    </pc:docChg>
  </pc:docChgLst>
  <pc:docChgLst>
    <pc:chgData name="Khoo Wui Kong" userId="c9cc34d3773afca8" providerId="LiveId" clId="{8F1386CC-35AD-43DE-8845-2B8B87EA3429}"/>
    <pc:docChg chg="undo custSel modSld">
      <pc:chgData name="Khoo Wui Kong" userId="c9cc34d3773afca8" providerId="LiveId" clId="{8F1386CC-35AD-43DE-8845-2B8B87EA3429}" dt="2025-04-25T08:08:28.678" v="41" actId="14100"/>
      <pc:docMkLst>
        <pc:docMk/>
      </pc:docMkLst>
      <pc:sldChg chg="modNotesTx">
        <pc:chgData name="Khoo Wui Kong" userId="c9cc34d3773afca8" providerId="LiveId" clId="{8F1386CC-35AD-43DE-8845-2B8B87EA3429}" dt="2025-04-25T03:16:17.997" v="0"/>
        <pc:sldMkLst>
          <pc:docMk/>
          <pc:sldMk cId="1788021393" sldId="257"/>
        </pc:sldMkLst>
      </pc:sldChg>
      <pc:sldChg chg="addSp delSp mod modNotesTx">
        <pc:chgData name="Khoo Wui Kong" userId="c9cc34d3773afca8" providerId="LiveId" clId="{8F1386CC-35AD-43DE-8845-2B8B87EA3429}" dt="2025-04-25T03:33:57.872" v="14" actId="20577"/>
        <pc:sldMkLst>
          <pc:docMk/>
          <pc:sldMk cId="1584163666" sldId="336"/>
        </pc:sldMkLst>
      </pc:sldChg>
      <pc:sldChg chg="modNotesTx">
        <pc:chgData name="Khoo Wui Kong" userId="c9cc34d3773afca8" providerId="LiveId" clId="{8F1386CC-35AD-43DE-8845-2B8B87EA3429}" dt="2025-04-25T03:36:45.971" v="21" actId="20577"/>
        <pc:sldMkLst>
          <pc:docMk/>
          <pc:sldMk cId="1987302425" sldId="341"/>
        </pc:sldMkLst>
      </pc:sldChg>
      <pc:sldChg chg="modSp mod">
        <pc:chgData name="Khoo Wui Kong" userId="c9cc34d3773afca8" providerId="LiveId" clId="{8F1386CC-35AD-43DE-8845-2B8B87EA3429}" dt="2025-04-25T08:08:28.678" v="41" actId="14100"/>
        <pc:sldMkLst>
          <pc:docMk/>
          <pc:sldMk cId="880280134" sldId="344"/>
        </pc:sldMkLst>
      </pc:sldChg>
    </pc:docChg>
  </pc:docChgLst>
  <pc:docChgLst>
    <pc:chgData name="Bhagat Sai Reddy Saripalli" userId="8a65c6ec232301e5" providerId="LiveId" clId="{6A7D20FB-7C00-4879-B515-6617C8D713F3}"/>
    <pc:docChg chg="undo redo custSel addSld delSld modSld sldOrd">
      <pc:chgData name="Bhagat Sai Reddy Saripalli" userId="8a65c6ec232301e5" providerId="LiveId" clId="{6A7D20FB-7C00-4879-B515-6617C8D713F3}" dt="2025-04-25T03:12:19.393" v="5582"/>
      <pc:docMkLst>
        <pc:docMk/>
      </pc:docMkLst>
      <pc:sldChg chg="modSp mod">
        <pc:chgData name="Bhagat Sai Reddy Saripalli" userId="8a65c6ec232301e5" providerId="LiveId" clId="{6A7D20FB-7C00-4879-B515-6617C8D713F3}" dt="2025-03-28T03:43:38.806" v="22" actId="20577"/>
        <pc:sldMkLst>
          <pc:docMk/>
          <pc:sldMk cId="809003601" sldId="256"/>
        </pc:sldMkLst>
        <pc:spChg chg="mod">
          <ac:chgData name="Bhagat Sai Reddy Saripalli" userId="8a65c6ec232301e5" providerId="LiveId" clId="{6A7D20FB-7C00-4879-B515-6617C8D713F3}" dt="2025-03-28T03:43:26.917" v="6" actId="108"/>
          <ac:spMkLst>
            <pc:docMk/>
            <pc:sldMk cId="809003601" sldId="256"/>
            <ac:spMk id="2" creationId="{2A4D4CBA-6C2F-C075-273C-66FF4833BB29}"/>
          </ac:spMkLst>
        </pc:spChg>
        <pc:spChg chg="mod">
          <ac:chgData name="Bhagat Sai Reddy Saripalli" userId="8a65c6ec232301e5" providerId="LiveId" clId="{6A7D20FB-7C00-4879-B515-6617C8D713F3}" dt="2025-03-28T03:43:38.806" v="22" actId="20577"/>
          <ac:spMkLst>
            <pc:docMk/>
            <pc:sldMk cId="809003601" sldId="256"/>
            <ac:spMk id="3" creationId="{823F155D-851A-8FAB-00D3-B456A5C15BAD}"/>
          </ac:spMkLst>
        </pc:spChg>
      </pc:sldChg>
      <pc:sldChg chg="addSp delSp modSp mod">
        <pc:chgData name="Bhagat Sai Reddy Saripalli" userId="8a65c6ec232301e5" providerId="LiveId" clId="{6A7D20FB-7C00-4879-B515-6617C8D713F3}" dt="2025-03-28T03:45:26.593" v="83" actId="20577"/>
        <pc:sldMkLst>
          <pc:docMk/>
          <pc:sldMk cId="1788021393" sldId="257"/>
        </pc:sldMkLst>
      </pc:sldChg>
      <pc:sldChg chg="modSp del mod">
        <pc:chgData name="Bhagat Sai Reddy Saripalli" userId="8a65c6ec232301e5" providerId="LiveId" clId="{6A7D20FB-7C00-4879-B515-6617C8D713F3}" dt="2025-03-28T03:55:33.059" v="419" actId="47"/>
        <pc:sldMkLst>
          <pc:docMk/>
          <pc:sldMk cId="3834395405" sldId="260"/>
        </pc:sldMkLst>
      </pc:sldChg>
      <pc:sldChg chg="del">
        <pc:chgData name="Bhagat Sai Reddy Saripalli" userId="8a65c6ec232301e5" providerId="LiveId" clId="{6A7D20FB-7C00-4879-B515-6617C8D713F3}" dt="2025-03-28T03:55:38.330" v="420" actId="47"/>
        <pc:sldMkLst>
          <pc:docMk/>
          <pc:sldMk cId="1801318680" sldId="261"/>
        </pc:sldMkLst>
      </pc:sldChg>
      <pc:sldChg chg="del">
        <pc:chgData name="Bhagat Sai Reddy Saripalli" userId="8a65c6ec232301e5" providerId="LiveId" clId="{6A7D20FB-7C00-4879-B515-6617C8D713F3}" dt="2025-03-28T05:28:13.747" v="3794" actId="47"/>
        <pc:sldMkLst>
          <pc:docMk/>
          <pc:sldMk cId="2017492296" sldId="262"/>
        </pc:sldMkLst>
      </pc:sldChg>
      <pc:sldChg chg="del">
        <pc:chgData name="Bhagat Sai Reddy Saripalli" userId="8a65c6ec232301e5" providerId="LiveId" clId="{6A7D20FB-7C00-4879-B515-6617C8D713F3}" dt="2025-03-28T03:55:41.382" v="422" actId="47"/>
        <pc:sldMkLst>
          <pc:docMk/>
          <pc:sldMk cId="3913432407" sldId="263"/>
        </pc:sldMkLst>
      </pc:sldChg>
      <pc:sldChg chg="del">
        <pc:chgData name="Bhagat Sai Reddy Saripalli" userId="8a65c6ec232301e5" providerId="LiveId" clId="{6A7D20FB-7C00-4879-B515-6617C8D713F3}" dt="2025-03-28T05:28:01.550" v="3759" actId="47"/>
        <pc:sldMkLst>
          <pc:docMk/>
          <pc:sldMk cId="3785931927" sldId="264"/>
        </pc:sldMkLst>
      </pc:sldChg>
      <pc:sldChg chg="del">
        <pc:chgData name="Bhagat Sai Reddy Saripalli" userId="8a65c6ec232301e5" providerId="LiveId" clId="{6A7D20FB-7C00-4879-B515-6617C8D713F3}" dt="2025-03-28T05:28:02.697" v="3762" actId="47"/>
        <pc:sldMkLst>
          <pc:docMk/>
          <pc:sldMk cId="960412144" sldId="265"/>
        </pc:sldMkLst>
      </pc:sldChg>
      <pc:sldChg chg="del">
        <pc:chgData name="Bhagat Sai Reddy Saripalli" userId="8a65c6ec232301e5" providerId="LiveId" clId="{6A7D20FB-7C00-4879-B515-6617C8D713F3}" dt="2025-03-28T05:28:04.307" v="3766" actId="47"/>
        <pc:sldMkLst>
          <pc:docMk/>
          <pc:sldMk cId="276713131" sldId="266"/>
        </pc:sldMkLst>
      </pc:sldChg>
      <pc:sldChg chg="del">
        <pc:chgData name="Bhagat Sai Reddy Saripalli" userId="8a65c6ec232301e5" providerId="LiveId" clId="{6A7D20FB-7C00-4879-B515-6617C8D713F3}" dt="2025-03-28T05:28:08.708" v="3770" actId="47"/>
        <pc:sldMkLst>
          <pc:docMk/>
          <pc:sldMk cId="212009735" sldId="267"/>
        </pc:sldMkLst>
      </pc:sldChg>
      <pc:sldChg chg="del">
        <pc:chgData name="Bhagat Sai Reddy Saripalli" userId="8a65c6ec232301e5" providerId="LiveId" clId="{6A7D20FB-7C00-4879-B515-6617C8D713F3}" dt="2025-03-28T05:28:09.528" v="3773" actId="47"/>
        <pc:sldMkLst>
          <pc:docMk/>
          <pc:sldMk cId="3317144819" sldId="268"/>
        </pc:sldMkLst>
      </pc:sldChg>
      <pc:sldChg chg="del">
        <pc:chgData name="Bhagat Sai Reddy Saripalli" userId="8a65c6ec232301e5" providerId="LiveId" clId="{6A7D20FB-7C00-4879-B515-6617C8D713F3}" dt="2025-03-28T05:28:09.931" v="3776" actId="47"/>
        <pc:sldMkLst>
          <pc:docMk/>
          <pc:sldMk cId="3356918655" sldId="270"/>
        </pc:sldMkLst>
      </pc:sldChg>
      <pc:sldChg chg="del">
        <pc:chgData name="Bhagat Sai Reddy Saripalli" userId="8a65c6ec232301e5" providerId="LiveId" clId="{6A7D20FB-7C00-4879-B515-6617C8D713F3}" dt="2025-03-28T05:28:10.425" v="3779" actId="47"/>
        <pc:sldMkLst>
          <pc:docMk/>
          <pc:sldMk cId="3017845916" sldId="271"/>
        </pc:sldMkLst>
      </pc:sldChg>
      <pc:sldChg chg="del">
        <pc:chgData name="Bhagat Sai Reddy Saripalli" userId="8a65c6ec232301e5" providerId="LiveId" clId="{6A7D20FB-7C00-4879-B515-6617C8D713F3}" dt="2025-03-28T05:28:10.917" v="3782" actId="47"/>
        <pc:sldMkLst>
          <pc:docMk/>
          <pc:sldMk cId="3218696140" sldId="272"/>
        </pc:sldMkLst>
      </pc:sldChg>
      <pc:sldChg chg="del">
        <pc:chgData name="Bhagat Sai Reddy Saripalli" userId="8a65c6ec232301e5" providerId="LiveId" clId="{6A7D20FB-7C00-4879-B515-6617C8D713F3}" dt="2025-03-28T05:28:11.740" v="3787" actId="47"/>
        <pc:sldMkLst>
          <pc:docMk/>
          <pc:sldMk cId="3709087574" sldId="273"/>
        </pc:sldMkLst>
      </pc:sldChg>
      <pc:sldChg chg="del">
        <pc:chgData name="Bhagat Sai Reddy Saripalli" userId="8a65c6ec232301e5" providerId="LiveId" clId="{6A7D20FB-7C00-4879-B515-6617C8D713F3}" dt="2025-03-28T05:28:12.712" v="3790" actId="47"/>
        <pc:sldMkLst>
          <pc:docMk/>
          <pc:sldMk cId="1972414537" sldId="274"/>
        </pc:sldMkLst>
      </pc:sldChg>
      <pc:sldChg chg="del">
        <pc:chgData name="Bhagat Sai Reddy Saripalli" userId="8a65c6ec232301e5" providerId="LiveId" clId="{6A7D20FB-7C00-4879-B515-6617C8D713F3}" dt="2025-03-28T03:55:40.351" v="421" actId="47"/>
        <pc:sldMkLst>
          <pc:docMk/>
          <pc:sldMk cId="1588463319" sldId="275"/>
        </pc:sldMkLst>
      </pc:sldChg>
      <pc:sldChg chg="addSp delSp modSp mod">
        <pc:chgData name="Bhagat Sai Reddy Saripalli" userId="8a65c6ec232301e5" providerId="LiveId" clId="{6A7D20FB-7C00-4879-B515-6617C8D713F3}" dt="2025-03-28T04:13:45.019" v="1388" actId="20577"/>
        <pc:sldMkLst>
          <pc:docMk/>
          <pc:sldMk cId="487715317" sldId="276"/>
        </pc:sldMkLst>
      </pc:sldChg>
      <pc:sldChg chg="modSp del mod">
        <pc:chgData name="Bhagat Sai Reddy Saripalli" userId="8a65c6ec232301e5" providerId="LiveId" clId="{6A7D20FB-7C00-4879-B515-6617C8D713F3}" dt="2025-03-28T05:27:58.885" v="3755" actId="47"/>
        <pc:sldMkLst>
          <pc:docMk/>
          <pc:sldMk cId="254445508" sldId="277"/>
        </pc:sldMkLst>
      </pc:sldChg>
      <pc:sldChg chg="del">
        <pc:chgData name="Bhagat Sai Reddy Saripalli" userId="8a65c6ec232301e5" providerId="LiveId" clId="{6A7D20FB-7C00-4879-B515-6617C8D713F3}" dt="2025-03-28T05:27:59.550" v="3756" actId="47"/>
        <pc:sldMkLst>
          <pc:docMk/>
          <pc:sldMk cId="2129805234" sldId="278"/>
        </pc:sldMkLst>
      </pc:sldChg>
      <pc:sldChg chg="del">
        <pc:chgData name="Bhagat Sai Reddy Saripalli" userId="8a65c6ec232301e5" providerId="LiveId" clId="{6A7D20FB-7C00-4879-B515-6617C8D713F3}" dt="2025-03-28T05:28:00.332" v="3757" actId="47"/>
        <pc:sldMkLst>
          <pc:docMk/>
          <pc:sldMk cId="985434526" sldId="279"/>
        </pc:sldMkLst>
      </pc:sldChg>
      <pc:sldChg chg="del">
        <pc:chgData name="Bhagat Sai Reddy Saripalli" userId="8a65c6ec232301e5" providerId="LiveId" clId="{6A7D20FB-7C00-4879-B515-6617C8D713F3}" dt="2025-03-28T05:28:01.029" v="3758" actId="47"/>
        <pc:sldMkLst>
          <pc:docMk/>
          <pc:sldMk cId="2611699969" sldId="280"/>
        </pc:sldMkLst>
      </pc:sldChg>
      <pc:sldChg chg="del">
        <pc:chgData name="Bhagat Sai Reddy Saripalli" userId="8a65c6ec232301e5" providerId="LiveId" clId="{6A7D20FB-7C00-4879-B515-6617C8D713F3}" dt="2025-03-28T05:28:01.966" v="3760" actId="47"/>
        <pc:sldMkLst>
          <pc:docMk/>
          <pc:sldMk cId="3805218712" sldId="281"/>
        </pc:sldMkLst>
      </pc:sldChg>
      <pc:sldChg chg="del">
        <pc:chgData name="Bhagat Sai Reddy Saripalli" userId="8a65c6ec232301e5" providerId="LiveId" clId="{6A7D20FB-7C00-4879-B515-6617C8D713F3}" dt="2025-03-28T05:28:02.332" v="3761" actId="47"/>
        <pc:sldMkLst>
          <pc:docMk/>
          <pc:sldMk cId="2435522974" sldId="282"/>
        </pc:sldMkLst>
      </pc:sldChg>
      <pc:sldChg chg="del">
        <pc:chgData name="Bhagat Sai Reddy Saripalli" userId="8a65c6ec232301e5" providerId="LiveId" clId="{6A7D20FB-7C00-4879-B515-6617C8D713F3}" dt="2025-03-28T05:28:03.089" v="3763" actId="47"/>
        <pc:sldMkLst>
          <pc:docMk/>
          <pc:sldMk cId="1131694933" sldId="283"/>
        </pc:sldMkLst>
      </pc:sldChg>
      <pc:sldChg chg="del">
        <pc:chgData name="Bhagat Sai Reddy Saripalli" userId="8a65c6ec232301e5" providerId="LiveId" clId="{6A7D20FB-7C00-4879-B515-6617C8D713F3}" dt="2025-03-28T05:28:03.498" v="3764" actId="47"/>
        <pc:sldMkLst>
          <pc:docMk/>
          <pc:sldMk cId="70349138" sldId="284"/>
        </pc:sldMkLst>
      </pc:sldChg>
      <pc:sldChg chg="del">
        <pc:chgData name="Bhagat Sai Reddy Saripalli" userId="8a65c6ec232301e5" providerId="LiveId" clId="{6A7D20FB-7C00-4879-B515-6617C8D713F3}" dt="2025-03-28T05:28:04.743" v="3767" actId="47"/>
        <pc:sldMkLst>
          <pc:docMk/>
          <pc:sldMk cId="2112854879" sldId="285"/>
        </pc:sldMkLst>
      </pc:sldChg>
      <pc:sldChg chg="del">
        <pc:chgData name="Bhagat Sai Reddy Saripalli" userId="8a65c6ec232301e5" providerId="LiveId" clId="{6A7D20FB-7C00-4879-B515-6617C8D713F3}" dt="2025-03-28T05:28:05.183" v="3768" actId="47"/>
        <pc:sldMkLst>
          <pc:docMk/>
          <pc:sldMk cId="718707550" sldId="286"/>
        </pc:sldMkLst>
      </pc:sldChg>
      <pc:sldChg chg="del">
        <pc:chgData name="Bhagat Sai Reddy Saripalli" userId="8a65c6ec232301e5" providerId="LiveId" clId="{6A7D20FB-7C00-4879-B515-6617C8D713F3}" dt="2025-03-28T05:28:09.031" v="3771" actId="47"/>
        <pc:sldMkLst>
          <pc:docMk/>
          <pc:sldMk cId="2659265426" sldId="287"/>
        </pc:sldMkLst>
      </pc:sldChg>
      <pc:sldChg chg="del">
        <pc:chgData name="Bhagat Sai Reddy Saripalli" userId="8a65c6ec232301e5" providerId="LiveId" clId="{6A7D20FB-7C00-4879-B515-6617C8D713F3}" dt="2025-03-28T05:28:09.315" v="3772" actId="47"/>
        <pc:sldMkLst>
          <pc:docMk/>
          <pc:sldMk cId="2663845899" sldId="288"/>
        </pc:sldMkLst>
      </pc:sldChg>
      <pc:sldChg chg="del">
        <pc:chgData name="Bhagat Sai Reddy Saripalli" userId="8a65c6ec232301e5" providerId="LiveId" clId="{6A7D20FB-7C00-4879-B515-6617C8D713F3}" dt="2025-03-28T05:28:09.691" v="3774" actId="47"/>
        <pc:sldMkLst>
          <pc:docMk/>
          <pc:sldMk cId="1397936007" sldId="289"/>
        </pc:sldMkLst>
      </pc:sldChg>
      <pc:sldChg chg="del">
        <pc:chgData name="Bhagat Sai Reddy Saripalli" userId="8a65c6ec232301e5" providerId="LiveId" clId="{6A7D20FB-7C00-4879-B515-6617C8D713F3}" dt="2025-03-28T05:28:10.097" v="3777" actId="47"/>
        <pc:sldMkLst>
          <pc:docMk/>
          <pc:sldMk cId="424970151" sldId="290"/>
        </pc:sldMkLst>
      </pc:sldChg>
      <pc:sldChg chg="del">
        <pc:chgData name="Bhagat Sai Reddy Saripalli" userId="8a65c6ec232301e5" providerId="LiveId" clId="{6A7D20FB-7C00-4879-B515-6617C8D713F3}" dt="2025-03-28T05:28:10.587" v="3780" actId="47"/>
        <pc:sldMkLst>
          <pc:docMk/>
          <pc:sldMk cId="2114511116" sldId="291"/>
        </pc:sldMkLst>
      </pc:sldChg>
      <pc:sldChg chg="del">
        <pc:chgData name="Bhagat Sai Reddy Saripalli" userId="8a65c6ec232301e5" providerId="LiveId" clId="{6A7D20FB-7C00-4879-B515-6617C8D713F3}" dt="2025-03-28T05:28:11.567" v="3786" actId="47"/>
        <pc:sldMkLst>
          <pc:docMk/>
          <pc:sldMk cId="2238344971" sldId="292"/>
        </pc:sldMkLst>
      </pc:sldChg>
      <pc:sldChg chg="del">
        <pc:chgData name="Bhagat Sai Reddy Saripalli" userId="8a65c6ec232301e5" providerId="LiveId" clId="{6A7D20FB-7C00-4879-B515-6617C8D713F3}" dt="2025-03-28T05:28:12.118" v="3788" actId="47"/>
        <pc:sldMkLst>
          <pc:docMk/>
          <pc:sldMk cId="1374929980" sldId="293"/>
        </pc:sldMkLst>
      </pc:sldChg>
      <pc:sldChg chg="del">
        <pc:chgData name="Bhagat Sai Reddy Saripalli" userId="8a65c6ec232301e5" providerId="LiveId" clId="{6A7D20FB-7C00-4879-B515-6617C8D713F3}" dt="2025-03-28T05:28:12.473" v="3789" actId="47"/>
        <pc:sldMkLst>
          <pc:docMk/>
          <pc:sldMk cId="1824232738" sldId="294"/>
        </pc:sldMkLst>
      </pc:sldChg>
      <pc:sldChg chg="del">
        <pc:chgData name="Bhagat Sai Reddy Saripalli" userId="8a65c6ec232301e5" providerId="LiveId" clId="{6A7D20FB-7C00-4879-B515-6617C8D713F3}" dt="2025-03-28T05:28:12.887" v="3791" actId="47"/>
        <pc:sldMkLst>
          <pc:docMk/>
          <pc:sldMk cId="589451197" sldId="295"/>
        </pc:sldMkLst>
      </pc:sldChg>
      <pc:sldChg chg="del">
        <pc:chgData name="Bhagat Sai Reddy Saripalli" userId="8a65c6ec232301e5" providerId="LiveId" clId="{6A7D20FB-7C00-4879-B515-6617C8D713F3}" dt="2025-03-28T05:28:13.059" v="3792" actId="47"/>
        <pc:sldMkLst>
          <pc:docMk/>
          <pc:sldMk cId="2605612791" sldId="296"/>
        </pc:sldMkLst>
      </pc:sldChg>
      <pc:sldChg chg="del">
        <pc:chgData name="Bhagat Sai Reddy Saripalli" userId="8a65c6ec232301e5" providerId="LiveId" clId="{6A7D20FB-7C00-4879-B515-6617C8D713F3}" dt="2025-03-28T05:28:09.839" v="3775" actId="47"/>
        <pc:sldMkLst>
          <pc:docMk/>
          <pc:sldMk cId="679270571" sldId="297"/>
        </pc:sldMkLst>
      </pc:sldChg>
      <pc:sldChg chg="del">
        <pc:chgData name="Bhagat Sai Reddy Saripalli" userId="8a65c6ec232301e5" providerId="LiveId" clId="{6A7D20FB-7C00-4879-B515-6617C8D713F3}" dt="2025-03-28T05:28:11.077" v="3783" actId="47"/>
        <pc:sldMkLst>
          <pc:docMk/>
          <pc:sldMk cId="2651304720" sldId="298"/>
        </pc:sldMkLst>
      </pc:sldChg>
      <pc:sldChg chg="del">
        <pc:chgData name="Bhagat Sai Reddy Saripalli" userId="8a65c6ec232301e5" providerId="LiveId" clId="{6A7D20FB-7C00-4879-B515-6617C8D713F3}" dt="2025-03-28T05:28:03.867" v="3765" actId="47"/>
        <pc:sldMkLst>
          <pc:docMk/>
          <pc:sldMk cId="2824571884" sldId="299"/>
        </pc:sldMkLst>
      </pc:sldChg>
      <pc:sldChg chg="del">
        <pc:chgData name="Bhagat Sai Reddy Saripalli" userId="8a65c6ec232301e5" providerId="LiveId" clId="{6A7D20FB-7C00-4879-B515-6617C8D713F3}" dt="2025-03-28T05:28:08.371" v="3769" actId="47"/>
        <pc:sldMkLst>
          <pc:docMk/>
          <pc:sldMk cId="2739447227" sldId="300"/>
        </pc:sldMkLst>
      </pc:sldChg>
      <pc:sldChg chg="del">
        <pc:chgData name="Bhagat Sai Reddy Saripalli" userId="8a65c6ec232301e5" providerId="LiveId" clId="{6A7D20FB-7C00-4879-B515-6617C8D713F3}" dt="2025-03-28T05:28:13.240" v="3793" actId="47"/>
        <pc:sldMkLst>
          <pc:docMk/>
          <pc:sldMk cId="4267992658" sldId="301"/>
        </pc:sldMkLst>
      </pc:sldChg>
      <pc:sldChg chg="del">
        <pc:chgData name="Bhagat Sai Reddy Saripalli" userId="8a65c6ec232301e5" providerId="LiveId" clId="{6A7D20FB-7C00-4879-B515-6617C8D713F3}" dt="2025-03-28T05:28:11.237" v="3784" actId="47"/>
        <pc:sldMkLst>
          <pc:docMk/>
          <pc:sldMk cId="3625639819" sldId="302"/>
        </pc:sldMkLst>
      </pc:sldChg>
      <pc:sldChg chg="del">
        <pc:chgData name="Bhagat Sai Reddy Saripalli" userId="8a65c6ec232301e5" providerId="LiveId" clId="{6A7D20FB-7C00-4879-B515-6617C8D713F3}" dt="2025-03-28T05:28:10.241" v="3778" actId="47"/>
        <pc:sldMkLst>
          <pc:docMk/>
          <pc:sldMk cId="522110098" sldId="303"/>
        </pc:sldMkLst>
      </pc:sldChg>
      <pc:sldChg chg="del">
        <pc:chgData name="Bhagat Sai Reddy Saripalli" userId="8a65c6ec232301e5" providerId="LiveId" clId="{6A7D20FB-7C00-4879-B515-6617C8D713F3}" dt="2025-03-28T05:28:10.730" v="3781" actId="47"/>
        <pc:sldMkLst>
          <pc:docMk/>
          <pc:sldMk cId="3693566672" sldId="304"/>
        </pc:sldMkLst>
      </pc:sldChg>
      <pc:sldChg chg="del">
        <pc:chgData name="Bhagat Sai Reddy Saripalli" userId="8a65c6ec232301e5" providerId="LiveId" clId="{6A7D20FB-7C00-4879-B515-6617C8D713F3}" dt="2025-03-28T05:28:11.425" v="3785" actId="47"/>
        <pc:sldMkLst>
          <pc:docMk/>
          <pc:sldMk cId="837962970" sldId="305"/>
        </pc:sldMkLst>
      </pc:sldChg>
      <pc:sldChg chg="addSp delSp modSp add mod">
        <pc:chgData name="Bhagat Sai Reddy Saripalli" userId="8a65c6ec232301e5" providerId="LiveId" clId="{6A7D20FB-7C00-4879-B515-6617C8D713F3}" dt="2025-03-28T03:50:59.600" v="176"/>
        <pc:sldMkLst>
          <pc:docMk/>
          <pc:sldMk cId="208212920" sldId="306"/>
        </pc:sldMkLst>
      </pc:sldChg>
      <pc:sldChg chg="delSp modSp add mod ord">
        <pc:chgData name="Bhagat Sai Reddy Saripalli" userId="8a65c6ec232301e5" providerId="LiveId" clId="{6A7D20FB-7C00-4879-B515-6617C8D713F3}" dt="2025-03-28T03:53:28.793" v="418" actId="20577"/>
        <pc:sldMkLst>
          <pc:docMk/>
          <pc:sldMk cId="3664629550" sldId="307"/>
        </pc:sldMkLst>
      </pc:sldChg>
      <pc:sldChg chg="addSp delSp modSp add mod modAnim">
        <pc:chgData name="Bhagat Sai Reddy Saripalli" userId="8a65c6ec232301e5" providerId="LiveId" clId="{6A7D20FB-7C00-4879-B515-6617C8D713F3}" dt="2025-03-28T04:07:01.041" v="1004" actId="20577"/>
        <pc:sldMkLst>
          <pc:docMk/>
          <pc:sldMk cId="369297383" sldId="308"/>
        </pc:sldMkLst>
      </pc:sldChg>
      <pc:sldChg chg="addSp delSp modSp add mod ord addAnim delAnim modAnim">
        <pc:chgData name="Bhagat Sai Reddy Saripalli" userId="8a65c6ec232301e5" providerId="LiveId" clId="{6A7D20FB-7C00-4879-B515-6617C8D713F3}" dt="2025-04-25T03:12:19.393" v="5582"/>
        <pc:sldMkLst>
          <pc:docMk/>
          <pc:sldMk cId="3344600070" sldId="309"/>
        </pc:sldMkLst>
      </pc:sldChg>
      <pc:sldChg chg="addSp delSp modSp add mod ord">
        <pc:chgData name="Bhagat Sai Reddy Saripalli" userId="8a65c6ec232301e5" providerId="LiveId" clId="{6A7D20FB-7C00-4879-B515-6617C8D713F3}" dt="2025-03-28T04:35:39.870" v="1454" actId="1076"/>
        <pc:sldMkLst>
          <pc:docMk/>
          <pc:sldMk cId="1112546723" sldId="310"/>
        </pc:sldMkLst>
        <pc:spChg chg="mod">
          <ac:chgData name="Bhagat Sai Reddy Saripalli" userId="8a65c6ec232301e5" providerId="LiveId" clId="{6A7D20FB-7C00-4879-B515-6617C8D713F3}" dt="2025-03-28T04:34:44.828" v="1404" actId="20577"/>
          <ac:spMkLst>
            <pc:docMk/>
            <pc:sldMk cId="1112546723" sldId="310"/>
            <ac:spMk id="2" creationId="{E83633ED-5349-2A85-2ECD-5F5B8E5DBBD0}"/>
          </ac:spMkLst>
        </pc:spChg>
        <pc:picChg chg="add mod">
          <ac:chgData name="Bhagat Sai Reddy Saripalli" userId="8a65c6ec232301e5" providerId="LiveId" clId="{6A7D20FB-7C00-4879-B515-6617C8D713F3}" dt="2025-03-28T04:35:39.870" v="1454" actId="1076"/>
          <ac:picMkLst>
            <pc:docMk/>
            <pc:sldMk cId="1112546723" sldId="310"/>
            <ac:picMk id="8" creationId="{F18EF236-6607-0A7F-8104-E0754B4581D5}"/>
          </ac:picMkLst>
        </pc:picChg>
      </pc:sldChg>
      <pc:sldChg chg="addSp delSp modSp add mod ord">
        <pc:chgData name="Bhagat Sai Reddy Saripalli" userId="8a65c6ec232301e5" providerId="LiveId" clId="{6A7D20FB-7C00-4879-B515-6617C8D713F3}" dt="2025-03-28T04:38:07.814" v="1555"/>
        <pc:sldMkLst>
          <pc:docMk/>
          <pc:sldMk cId="3433585078" sldId="311"/>
        </pc:sldMkLst>
        <pc:spChg chg="mod">
          <ac:chgData name="Bhagat Sai Reddy Saripalli" userId="8a65c6ec232301e5" providerId="LiveId" clId="{6A7D20FB-7C00-4879-B515-6617C8D713F3}" dt="2025-03-28T04:35:47.769" v="1465" actId="20577"/>
          <ac:spMkLst>
            <pc:docMk/>
            <pc:sldMk cId="3433585078" sldId="311"/>
            <ac:spMk id="2" creationId="{53A38090-0989-FC2C-728B-2F0EFC0BF45F}"/>
          </ac:spMkLst>
        </pc:spChg>
        <pc:picChg chg="add mod">
          <ac:chgData name="Bhagat Sai Reddy Saripalli" userId="8a65c6ec232301e5" providerId="LiveId" clId="{6A7D20FB-7C00-4879-B515-6617C8D713F3}" dt="2025-03-28T04:36:31.913" v="1470" actId="1076"/>
          <ac:picMkLst>
            <pc:docMk/>
            <pc:sldMk cId="3433585078" sldId="311"/>
            <ac:picMk id="4" creationId="{83906DBD-9C7E-471C-9756-AD9507EE6EA5}"/>
          </ac:picMkLst>
        </pc:picChg>
      </pc:sldChg>
      <pc:sldChg chg="modSp add mod">
        <pc:chgData name="Bhagat Sai Reddy Saripalli" userId="8a65c6ec232301e5" providerId="LiveId" clId="{6A7D20FB-7C00-4879-B515-6617C8D713F3}" dt="2025-03-28T04:41:38.970" v="1595" actId="207"/>
        <pc:sldMkLst>
          <pc:docMk/>
          <pc:sldMk cId="3265203126" sldId="312"/>
        </pc:sldMkLst>
      </pc:sldChg>
      <pc:sldChg chg="addSp delSp modSp add mod ord">
        <pc:chgData name="Bhagat Sai Reddy Saripalli" userId="8a65c6ec232301e5" providerId="LiveId" clId="{6A7D20FB-7C00-4879-B515-6617C8D713F3}" dt="2025-03-28T04:38:03.415" v="1553" actId="1076"/>
        <pc:sldMkLst>
          <pc:docMk/>
          <pc:sldMk cId="3506414394" sldId="313"/>
        </pc:sldMkLst>
      </pc:sldChg>
      <pc:sldChg chg="addSp delSp modSp add mod">
        <pc:chgData name="Bhagat Sai Reddy Saripalli" userId="8a65c6ec232301e5" providerId="LiveId" clId="{6A7D20FB-7C00-4879-B515-6617C8D713F3}" dt="2025-03-28T04:45:12.982" v="1651" actId="313"/>
        <pc:sldMkLst>
          <pc:docMk/>
          <pc:sldMk cId="107744590" sldId="314"/>
        </pc:sldMkLst>
      </pc:sldChg>
      <pc:sldChg chg="addSp delSp modSp add mod ord">
        <pc:chgData name="Bhagat Sai Reddy Saripalli" userId="8a65c6ec232301e5" providerId="LiveId" clId="{6A7D20FB-7C00-4879-B515-6617C8D713F3}" dt="2025-03-28T04:43:54.508" v="1640" actId="1076"/>
        <pc:sldMkLst>
          <pc:docMk/>
          <pc:sldMk cId="973763257" sldId="315"/>
        </pc:sldMkLst>
      </pc:sldChg>
      <pc:sldChg chg="addSp delSp modSp add mod">
        <pc:chgData name="Bhagat Sai Reddy Saripalli" userId="8a65c6ec232301e5" providerId="LiveId" clId="{6A7D20FB-7C00-4879-B515-6617C8D713F3}" dt="2025-03-28T04:45:09.828" v="1650" actId="313"/>
        <pc:sldMkLst>
          <pc:docMk/>
          <pc:sldMk cId="580671870" sldId="316"/>
        </pc:sldMkLst>
      </pc:sldChg>
      <pc:sldChg chg="addSp delSp modSp add mod modAnim">
        <pc:chgData name="Bhagat Sai Reddy Saripalli" userId="8a65c6ec232301e5" providerId="LiveId" clId="{6A7D20FB-7C00-4879-B515-6617C8D713F3}" dt="2025-03-28T04:47:17.041" v="1683"/>
        <pc:sldMkLst>
          <pc:docMk/>
          <pc:sldMk cId="3353773633" sldId="317"/>
        </pc:sldMkLst>
      </pc:sldChg>
      <pc:sldChg chg="modSp add del mod">
        <pc:chgData name="Bhagat Sai Reddy Saripalli" userId="8a65c6ec232301e5" providerId="LiveId" clId="{6A7D20FB-7C00-4879-B515-6617C8D713F3}" dt="2025-03-28T04:47:55.043" v="1690"/>
        <pc:sldMkLst>
          <pc:docMk/>
          <pc:sldMk cId="2148729570" sldId="318"/>
        </pc:sldMkLst>
      </pc:sldChg>
      <pc:sldChg chg="add del">
        <pc:chgData name="Bhagat Sai Reddy Saripalli" userId="8a65c6ec232301e5" providerId="LiveId" clId="{6A7D20FB-7C00-4879-B515-6617C8D713F3}" dt="2025-03-28T04:48:04.944" v="1692"/>
        <pc:sldMkLst>
          <pc:docMk/>
          <pc:sldMk cId="3795965785" sldId="318"/>
        </pc:sldMkLst>
      </pc:sldChg>
      <pc:sldChg chg="addSp delSp modSp add mod">
        <pc:chgData name="Bhagat Sai Reddy Saripalli" userId="8a65c6ec232301e5" providerId="LiveId" clId="{6A7D20FB-7C00-4879-B515-6617C8D713F3}" dt="2025-03-28T04:50:04.106" v="1751" actId="20577"/>
        <pc:sldMkLst>
          <pc:docMk/>
          <pc:sldMk cId="3822882446" sldId="318"/>
        </pc:sldMkLst>
      </pc:sldChg>
      <pc:sldChg chg="addSp delSp modSp add mod">
        <pc:chgData name="Bhagat Sai Reddy Saripalli" userId="8a65c6ec232301e5" providerId="LiveId" clId="{6A7D20FB-7C00-4879-B515-6617C8D713F3}" dt="2025-03-28T04:55:03.605" v="2071" actId="20577"/>
        <pc:sldMkLst>
          <pc:docMk/>
          <pc:sldMk cId="1547879906" sldId="319"/>
        </pc:sldMkLst>
      </pc:sldChg>
      <pc:sldChg chg="addSp delSp modSp add mod modAnim">
        <pc:chgData name="Bhagat Sai Reddy Saripalli" userId="8a65c6ec232301e5" providerId="LiveId" clId="{6A7D20FB-7C00-4879-B515-6617C8D713F3}" dt="2025-03-28T05:13:31.177" v="2464" actId="1076"/>
        <pc:sldMkLst>
          <pc:docMk/>
          <pc:sldMk cId="2521918081" sldId="320"/>
        </pc:sldMkLst>
      </pc:sldChg>
      <pc:sldChg chg="addSp delSp modSp add mod delAnim">
        <pc:chgData name="Bhagat Sai Reddy Saripalli" userId="8a65c6ec232301e5" providerId="LiveId" clId="{6A7D20FB-7C00-4879-B515-6617C8D713F3}" dt="2025-03-28T04:58:52.081" v="2218" actId="14100"/>
        <pc:sldMkLst>
          <pc:docMk/>
          <pc:sldMk cId="1706281403" sldId="321"/>
        </pc:sldMkLst>
      </pc:sldChg>
      <pc:sldChg chg="addSp delSp modSp add mod">
        <pc:chgData name="Bhagat Sai Reddy Saripalli" userId="8a65c6ec232301e5" providerId="LiveId" clId="{6A7D20FB-7C00-4879-B515-6617C8D713F3}" dt="2025-03-28T05:03:04.380" v="2243" actId="22"/>
        <pc:sldMkLst>
          <pc:docMk/>
          <pc:sldMk cId="1157407394" sldId="322"/>
        </pc:sldMkLst>
      </pc:sldChg>
      <pc:sldChg chg="addSp delSp modSp add mod delAnim modAnim">
        <pc:chgData name="Bhagat Sai Reddy Saripalli" userId="8a65c6ec232301e5" providerId="LiveId" clId="{6A7D20FB-7C00-4879-B515-6617C8D713F3}" dt="2025-03-28T05:22:59.676" v="3570" actId="1076"/>
        <pc:sldMkLst>
          <pc:docMk/>
          <pc:sldMk cId="3418926481" sldId="323"/>
        </pc:sldMkLst>
      </pc:sldChg>
      <pc:sldChg chg="modSp add mod modAnim">
        <pc:chgData name="Bhagat Sai Reddy Saripalli" userId="8a65c6ec232301e5" providerId="LiveId" clId="{6A7D20FB-7C00-4879-B515-6617C8D713F3}" dt="2025-03-28T05:27:08.130" v="3653"/>
        <pc:sldMkLst>
          <pc:docMk/>
          <pc:sldMk cId="788496306" sldId="324"/>
        </pc:sldMkLst>
      </pc:sldChg>
      <pc:sldChg chg="addSp modSp add mod">
        <pc:chgData name="Bhagat Sai Reddy Saripalli" userId="8a65c6ec232301e5" providerId="LiveId" clId="{6A7D20FB-7C00-4879-B515-6617C8D713F3}" dt="2025-03-28T05:23:14.621" v="3574" actId="1076"/>
        <pc:sldMkLst>
          <pc:docMk/>
          <pc:sldMk cId="2900356209" sldId="325"/>
        </pc:sldMkLst>
      </pc:sldChg>
      <pc:sldChg chg="delSp modSp add mod modAnim">
        <pc:chgData name="Bhagat Sai Reddy Saripalli" userId="8a65c6ec232301e5" providerId="LiveId" clId="{6A7D20FB-7C00-4879-B515-6617C8D713F3}" dt="2025-03-28T05:23:28.686" v="3577" actId="1076"/>
        <pc:sldMkLst>
          <pc:docMk/>
          <pc:sldMk cId="446660721" sldId="326"/>
        </pc:sldMkLst>
      </pc:sldChg>
      <pc:sldChg chg="addSp delSp modSp add mod">
        <pc:chgData name="Bhagat Sai Reddy Saripalli" userId="8a65c6ec232301e5" providerId="LiveId" clId="{6A7D20FB-7C00-4879-B515-6617C8D713F3}" dt="2025-03-28T05:21:26.429" v="3321" actId="1076"/>
        <pc:sldMkLst>
          <pc:docMk/>
          <pc:sldMk cId="3867274398" sldId="327"/>
        </pc:sldMkLst>
      </pc:sldChg>
      <pc:sldChg chg="modSp add mod ord">
        <pc:chgData name="Bhagat Sai Reddy Saripalli" userId="8a65c6ec232301e5" providerId="LiveId" clId="{6A7D20FB-7C00-4879-B515-6617C8D713F3}" dt="2025-03-28T05:24:34.148" v="3618" actId="1076"/>
        <pc:sldMkLst>
          <pc:docMk/>
          <pc:sldMk cId="1819218927" sldId="328"/>
        </pc:sldMkLst>
      </pc:sldChg>
      <pc:sldChg chg="modSp add del mod ord">
        <pc:chgData name="Bhagat Sai Reddy Saripalli" userId="8a65c6ec232301e5" providerId="LiveId" clId="{6A7D20FB-7C00-4879-B515-6617C8D713F3}" dt="2025-03-28T05:26:22.955" v="3652" actId="47"/>
        <pc:sldMkLst>
          <pc:docMk/>
          <pc:sldMk cId="297235174" sldId="329"/>
        </pc:sldMkLst>
      </pc:sldChg>
      <pc:sldChg chg="addSp delSp modSp add mod ord modAnim">
        <pc:chgData name="Bhagat Sai Reddy Saripalli" userId="8a65c6ec232301e5" providerId="LiveId" clId="{6A7D20FB-7C00-4879-B515-6617C8D713F3}" dt="2025-03-28T05:27:40.986" v="3754" actId="20577"/>
        <pc:sldMkLst>
          <pc:docMk/>
          <pc:sldMk cId="1897535926" sldId="330"/>
        </pc:sldMkLst>
      </pc:sldChg>
      <pc:sldChg chg="addSp delSp modSp add mod">
        <pc:chgData name="Bhagat Sai Reddy Saripalli" userId="8a65c6ec232301e5" providerId="LiveId" clId="{6A7D20FB-7C00-4879-B515-6617C8D713F3}" dt="2025-03-28T05:36:30.169" v="3859" actId="20577"/>
        <pc:sldMkLst>
          <pc:docMk/>
          <pc:sldMk cId="3664500045" sldId="331"/>
        </pc:sldMkLst>
      </pc:sldChg>
      <pc:sldChg chg="addSp delSp modSp add mod delAnim modAnim">
        <pc:chgData name="Bhagat Sai Reddy Saripalli" userId="8a65c6ec232301e5" providerId="LiveId" clId="{6A7D20FB-7C00-4879-B515-6617C8D713F3}" dt="2025-03-28T05:43:12.848" v="3966" actId="1076"/>
        <pc:sldMkLst>
          <pc:docMk/>
          <pc:sldMk cId="3524573488" sldId="332"/>
        </pc:sldMkLst>
      </pc:sldChg>
      <pc:sldChg chg="addSp delSp modSp add mod">
        <pc:chgData name="Bhagat Sai Reddy Saripalli" userId="8a65c6ec232301e5" providerId="LiveId" clId="{6A7D20FB-7C00-4879-B515-6617C8D713F3}" dt="2025-03-28T05:44:11.819" v="4006" actId="20577"/>
        <pc:sldMkLst>
          <pc:docMk/>
          <pc:sldMk cId="566296786" sldId="333"/>
        </pc:sldMkLst>
      </pc:sldChg>
      <pc:sldChg chg="add del">
        <pc:chgData name="Bhagat Sai Reddy Saripalli" userId="8a65c6ec232301e5" providerId="LiveId" clId="{6A7D20FB-7C00-4879-B515-6617C8D713F3}" dt="2025-03-28T05:38:27.131" v="3864"/>
        <pc:sldMkLst>
          <pc:docMk/>
          <pc:sldMk cId="1109426560" sldId="333"/>
        </pc:sldMkLst>
      </pc:sldChg>
      <pc:sldChg chg="addSp delSp modSp add mod">
        <pc:chgData name="Bhagat Sai Reddy Saripalli" userId="8a65c6ec232301e5" providerId="LiveId" clId="{6A7D20FB-7C00-4879-B515-6617C8D713F3}" dt="2025-03-28T11:23:31.230" v="4779" actId="1036"/>
        <pc:sldMkLst>
          <pc:docMk/>
          <pc:sldMk cId="3443480987" sldId="334"/>
        </pc:sldMkLst>
      </pc:sldChg>
      <pc:sldChg chg="delSp modSp add mod">
        <pc:chgData name="Bhagat Sai Reddy Saripalli" userId="8a65c6ec232301e5" providerId="LiveId" clId="{6A7D20FB-7C00-4879-B515-6617C8D713F3}" dt="2025-03-28T10:21:36.647" v="4124" actId="14100"/>
        <pc:sldMkLst>
          <pc:docMk/>
          <pc:sldMk cId="320330070" sldId="335"/>
        </pc:sldMkLst>
      </pc:sldChg>
      <pc:sldChg chg="addSp delSp modSp add mod">
        <pc:chgData name="Bhagat Sai Reddy Saripalli" userId="8a65c6ec232301e5" providerId="LiveId" clId="{6A7D20FB-7C00-4879-B515-6617C8D713F3}" dt="2025-03-28T10:54:14.040" v="4136" actId="1076"/>
        <pc:sldMkLst>
          <pc:docMk/>
          <pc:sldMk cId="1584163666" sldId="336"/>
        </pc:sldMkLst>
      </pc:sldChg>
      <pc:sldChg chg="addSp delSp modSp add mod">
        <pc:chgData name="Bhagat Sai Reddy Saripalli" userId="8a65c6ec232301e5" providerId="LiveId" clId="{6A7D20FB-7C00-4879-B515-6617C8D713F3}" dt="2025-03-28T10:57:27.963" v="4164" actId="21"/>
        <pc:sldMkLst>
          <pc:docMk/>
          <pc:sldMk cId="1067155285" sldId="337"/>
        </pc:sldMkLst>
      </pc:sldChg>
      <pc:sldChg chg="addSp delSp modSp add mod modAnim">
        <pc:chgData name="Bhagat Sai Reddy Saripalli" userId="8a65c6ec232301e5" providerId="LiveId" clId="{6A7D20FB-7C00-4879-B515-6617C8D713F3}" dt="2025-03-28T11:08:18.595" v="4373"/>
        <pc:sldMkLst>
          <pc:docMk/>
          <pc:sldMk cId="1184182708" sldId="338"/>
        </pc:sldMkLst>
      </pc:sldChg>
      <pc:sldChg chg="addSp delSp modSp add mod">
        <pc:chgData name="Bhagat Sai Reddy Saripalli" userId="8a65c6ec232301e5" providerId="LiveId" clId="{6A7D20FB-7C00-4879-B515-6617C8D713F3}" dt="2025-03-28T11:16:04.618" v="4388" actId="1076"/>
        <pc:sldMkLst>
          <pc:docMk/>
          <pc:sldMk cId="1602437181" sldId="339"/>
        </pc:sldMkLst>
      </pc:sldChg>
      <pc:sldChg chg="addSp delSp modSp add mod">
        <pc:chgData name="Bhagat Sai Reddy Saripalli" userId="8a65c6ec232301e5" providerId="LiveId" clId="{6A7D20FB-7C00-4879-B515-6617C8D713F3}" dt="2025-03-28T11:20:25.926" v="4724" actId="20577"/>
        <pc:sldMkLst>
          <pc:docMk/>
          <pc:sldMk cId="1066306875" sldId="340"/>
        </pc:sldMkLst>
      </pc:sldChg>
      <pc:sldChg chg="addSp delSp modSp add mod">
        <pc:chgData name="Bhagat Sai Reddy Saripalli" userId="8a65c6ec232301e5" providerId="LiveId" clId="{6A7D20FB-7C00-4879-B515-6617C8D713F3}" dt="2025-03-28T11:20:51.119" v="4726" actId="1076"/>
        <pc:sldMkLst>
          <pc:docMk/>
          <pc:sldMk cId="1987302425" sldId="341"/>
        </pc:sldMkLst>
      </pc:sldChg>
      <pc:sldChg chg="modSp new mod">
        <pc:chgData name="Bhagat Sai Reddy Saripalli" userId="8a65c6ec232301e5" providerId="LiveId" clId="{6A7D20FB-7C00-4879-B515-6617C8D713F3}" dt="2025-03-28T11:21:07.331" v="4736" actId="1076"/>
        <pc:sldMkLst>
          <pc:docMk/>
          <pc:sldMk cId="1812080667" sldId="342"/>
        </pc:sldMkLst>
      </pc:sldChg>
      <pc:sldChg chg="delSp modSp add mod">
        <pc:chgData name="Bhagat Sai Reddy Saripalli" userId="8a65c6ec232301e5" providerId="LiveId" clId="{6A7D20FB-7C00-4879-B515-6617C8D713F3}" dt="2025-03-28T11:22:15.517" v="4777"/>
        <pc:sldMkLst>
          <pc:docMk/>
          <pc:sldMk cId="3092993638" sldId="343"/>
        </pc:sldMkLst>
      </pc:sldChg>
      <pc:sldChg chg="add del">
        <pc:chgData name="Bhagat Sai Reddy Saripalli" userId="8a65c6ec232301e5" providerId="LiveId" clId="{6A7D20FB-7C00-4879-B515-6617C8D713F3}" dt="2025-03-28T11:21:10.597" v="4738"/>
        <pc:sldMkLst>
          <pc:docMk/>
          <pc:sldMk cId="3953849752" sldId="343"/>
        </pc:sldMkLst>
      </pc:sldChg>
      <pc:sldChg chg="modSp add mod modAnim">
        <pc:chgData name="Bhagat Sai Reddy Saripalli" userId="8a65c6ec232301e5" providerId="LiveId" clId="{6A7D20FB-7C00-4879-B515-6617C8D713F3}" dt="2025-04-25T03:10:52.671" v="5450" actId="20577"/>
        <pc:sldMkLst>
          <pc:docMk/>
          <pc:sldMk cId="880280134" sldId="344"/>
        </pc:sldMkLst>
      </pc:sldChg>
    </pc:docChg>
  </pc:docChgLst>
  <pc:docChgLst>
    <pc:chgData name="Hugo Khaou" userId="f62992148604c59e" providerId="LiveId" clId="{ABD4DE00-207C-428D-8037-68947B3E594F}"/>
    <pc:docChg chg="undo custSel addSld delSld modSld sldOrd">
      <pc:chgData name="Hugo Khaou" userId="f62992148604c59e" providerId="LiveId" clId="{ABD4DE00-207C-428D-8037-68947B3E594F}" dt="2025-03-10T07:13:34.191" v="6666" actId="1035"/>
      <pc:docMkLst>
        <pc:docMk/>
      </pc:docMkLst>
      <pc:sldChg chg="modSp new mod">
        <pc:chgData name="Hugo Khaou" userId="f62992148604c59e" providerId="LiveId" clId="{ABD4DE00-207C-428D-8037-68947B3E594F}" dt="2025-02-18T03:16:34.213" v="1361" actId="20577"/>
        <pc:sldMkLst>
          <pc:docMk/>
          <pc:sldMk cId="809003601" sldId="256"/>
        </pc:sldMkLst>
        <pc:spChg chg="mod">
          <ac:chgData name="Hugo Khaou" userId="f62992148604c59e" providerId="LiveId" clId="{ABD4DE00-207C-428D-8037-68947B3E594F}" dt="2025-02-18T03:16:34.213" v="1361" actId="20577"/>
          <ac:spMkLst>
            <pc:docMk/>
            <pc:sldMk cId="809003601" sldId="256"/>
            <ac:spMk id="2" creationId="{2A4D4CBA-6C2F-C075-273C-66FF4833BB29}"/>
          </ac:spMkLst>
        </pc:spChg>
        <pc:spChg chg="mod">
          <ac:chgData name="Hugo Khaou" userId="f62992148604c59e" providerId="LiveId" clId="{ABD4DE00-207C-428D-8037-68947B3E594F}" dt="2025-02-16T16:18:54.432" v="257"/>
          <ac:spMkLst>
            <pc:docMk/>
            <pc:sldMk cId="809003601" sldId="256"/>
            <ac:spMk id="3" creationId="{823F155D-851A-8FAB-00D3-B456A5C15BAD}"/>
          </ac:spMkLst>
        </pc:spChg>
      </pc:sldChg>
      <pc:sldChg chg="addSp delSp modSp new mod">
        <pc:chgData name="Hugo Khaou" userId="f62992148604c59e" providerId="LiveId" clId="{ABD4DE00-207C-428D-8037-68947B3E594F}" dt="2025-02-16T16:19:06.023" v="259" actId="1076"/>
        <pc:sldMkLst>
          <pc:docMk/>
          <pc:sldMk cId="1788021393" sldId="257"/>
        </pc:sldMkLst>
      </pc:sldChg>
      <pc:sldChg chg="modSp new del mod">
        <pc:chgData name="Hugo Khaou" userId="f62992148604c59e" providerId="LiveId" clId="{ABD4DE00-207C-428D-8037-68947B3E594F}" dt="2025-02-16T16:59:49.019" v="612" actId="47"/>
        <pc:sldMkLst>
          <pc:docMk/>
          <pc:sldMk cId="3167012470" sldId="258"/>
        </pc:sldMkLst>
      </pc:sldChg>
      <pc:sldChg chg="modSp new del mod">
        <pc:chgData name="Hugo Khaou" userId="f62992148604c59e" providerId="LiveId" clId="{ABD4DE00-207C-428D-8037-68947B3E594F}" dt="2025-02-16T16:59:49.019" v="612" actId="47"/>
        <pc:sldMkLst>
          <pc:docMk/>
          <pc:sldMk cId="1894275191" sldId="259"/>
        </pc:sldMkLst>
      </pc:sldChg>
      <pc:sldChg chg="addSp modSp add mod">
        <pc:chgData name="Hugo Khaou" userId="f62992148604c59e" providerId="LiveId" clId="{ABD4DE00-207C-428D-8037-68947B3E594F}" dt="2025-02-17T01:30:55.693" v="1177" actId="20577"/>
        <pc:sldMkLst>
          <pc:docMk/>
          <pc:sldMk cId="3834395405" sldId="260"/>
        </pc:sldMkLst>
      </pc:sldChg>
      <pc:sldChg chg="addSp delSp modSp add mod ord">
        <pc:chgData name="Hugo Khaou" userId="f62992148604c59e" providerId="LiveId" clId="{ABD4DE00-207C-428D-8037-68947B3E594F}" dt="2025-02-16T16:58:33.048" v="486" actId="20577"/>
        <pc:sldMkLst>
          <pc:docMk/>
          <pc:sldMk cId="1801318680" sldId="261"/>
        </pc:sldMkLst>
      </pc:sldChg>
      <pc:sldChg chg="modSp add mod">
        <pc:chgData name="Hugo Khaou" userId="f62992148604c59e" providerId="LiveId" clId="{ABD4DE00-207C-428D-8037-68947B3E594F}" dt="2025-02-21T00:50:45.873" v="3058"/>
        <pc:sldMkLst>
          <pc:docMk/>
          <pc:sldMk cId="2017492296" sldId="262"/>
        </pc:sldMkLst>
      </pc:sldChg>
      <pc:sldChg chg="addSp delSp modSp add mod modNotesTx">
        <pc:chgData name="Hugo Khaou" userId="f62992148604c59e" providerId="LiveId" clId="{ABD4DE00-207C-428D-8037-68947B3E594F}" dt="2025-02-20T01:52:36.752" v="1914" actId="20577"/>
        <pc:sldMkLst>
          <pc:docMk/>
          <pc:sldMk cId="3913432407" sldId="263"/>
        </pc:sldMkLst>
      </pc:sldChg>
      <pc:sldChg chg="addSp delSp modSp add mod">
        <pc:chgData name="Hugo Khaou" userId="f62992148604c59e" providerId="LiveId" clId="{ABD4DE00-207C-428D-8037-68947B3E594F}" dt="2025-02-21T04:26:15.334" v="4877"/>
        <pc:sldMkLst>
          <pc:docMk/>
          <pc:sldMk cId="3785931927" sldId="264"/>
        </pc:sldMkLst>
      </pc:sldChg>
      <pc:sldChg chg="addSp delSp modSp add mod">
        <pc:chgData name="Hugo Khaou" userId="f62992148604c59e" providerId="LiveId" clId="{ABD4DE00-207C-428D-8037-68947B3E594F}" dt="2025-02-19T03:33:42.074" v="1738" actId="20577"/>
        <pc:sldMkLst>
          <pc:docMk/>
          <pc:sldMk cId="960412144" sldId="265"/>
        </pc:sldMkLst>
      </pc:sldChg>
      <pc:sldChg chg="addSp modSp add mod">
        <pc:chgData name="Hugo Khaou" userId="f62992148604c59e" providerId="LiveId" clId="{ABD4DE00-207C-428D-8037-68947B3E594F}" dt="2025-02-26T10:43:43.500" v="5178"/>
        <pc:sldMkLst>
          <pc:docMk/>
          <pc:sldMk cId="276713131" sldId="266"/>
        </pc:sldMkLst>
      </pc:sldChg>
      <pc:sldChg chg="addSp modSp add mod">
        <pc:chgData name="Hugo Khaou" userId="f62992148604c59e" providerId="LiveId" clId="{ABD4DE00-207C-428D-8037-68947B3E594F}" dt="2025-02-20T01:59:35.412" v="2092" actId="20577"/>
        <pc:sldMkLst>
          <pc:docMk/>
          <pc:sldMk cId="212009735" sldId="267"/>
        </pc:sldMkLst>
      </pc:sldChg>
      <pc:sldChg chg="addSp modSp add mod">
        <pc:chgData name="Hugo Khaou" userId="f62992148604c59e" providerId="LiveId" clId="{ABD4DE00-207C-428D-8037-68947B3E594F}" dt="2025-02-21T02:02:48.674" v="3074" actId="20577"/>
        <pc:sldMkLst>
          <pc:docMk/>
          <pc:sldMk cId="3317144819" sldId="268"/>
        </pc:sldMkLst>
      </pc:sldChg>
      <pc:sldChg chg="add del">
        <pc:chgData name="Hugo Khaou" userId="f62992148604c59e" providerId="LiveId" clId="{ABD4DE00-207C-428D-8037-68947B3E594F}" dt="2025-02-20T01:53:46.690" v="1957" actId="47"/>
        <pc:sldMkLst>
          <pc:docMk/>
          <pc:sldMk cId="3995175486" sldId="269"/>
        </pc:sldMkLst>
      </pc:sldChg>
      <pc:sldChg chg="addSp modSp add mod">
        <pc:chgData name="Hugo Khaou" userId="f62992148604c59e" providerId="LiveId" clId="{ABD4DE00-207C-428D-8037-68947B3E594F}" dt="2025-02-20T01:54:01.515" v="1981" actId="20577"/>
        <pc:sldMkLst>
          <pc:docMk/>
          <pc:sldMk cId="3356918655" sldId="270"/>
        </pc:sldMkLst>
      </pc:sldChg>
      <pc:sldChg chg="addSp modSp add mod">
        <pc:chgData name="Hugo Khaou" userId="f62992148604c59e" providerId="LiveId" clId="{ABD4DE00-207C-428D-8037-68947B3E594F}" dt="2025-02-20T01:54:18.997" v="2002" actId="20577"/>
        <pc:sldMkLst>
          <pc:docMk/>
          <pc:sldMk cId="3017845916" sldId="271"/>
        </pc:sldMkLst>
      </pc:sldChg>
      <pc:sldChg chg="addSp modSp add mod">
        <pc:chgData name="Hugo Khaou" userId="f62992148604c59e" providerId="LiveId" clId="{ABD4DE00-207C-428D-8037-68947B3E594F}" dt="2025-02-21T04:07:15.469" v="4380" actId="20577"/>
        <pc:sldMkLst>
          <pc:docMk/>
          <pc:sldMk cId="3218696140" sldId="272"/>
        </pc:sldMkLst>
      </pc:sldChg>
      <pc:sldChg chg="addSp modSp add mod">
        <pc:chgData name="Hugo Khaou" userId="f62992148604c59e" providerId="LiveId" clId="{ABD4DE00-207C-428D-8037-68947B3E594F}" dt="2025-02-20T01:55:21.122" v="2037" actId="20577"/>
        <pc:sldMkLst>
          <pc:docMk/>
          <pc:sldMk cId="3709087574" sldId="273"/>
        </pc:sldMkLst>
      </pc:sldChg>
      <pc:sldChg chg="addSp modSp add mod">
        <pc:chgData name="Hugo Khaou" userId="f62992148604c59e" providerId="LiveId" clId="{ABD4DE00-207C-428D-8037-68947B3E594F}" dt="2025-02-20T02:01:59.784" v="2223" actId="20577"/>
        <pc:sldMkLst>
          <pc:docMk/>
          <pc:sldMk cId="1972414537" sldId="274"/>
        </pc:sldMkLst>
      </pc:sldChg>
      <pc:sldChg chg="addSp delSp modSp add mod ord">
        <pc:chgData name="Hugo Khaou" userId="f62992148604c59e" providerId="LiveId" clId="{ABD4DE00-207C-428D-8037-68947B3E594F}" dt="2025-02-21T00:51:19.893" v="3073" actId="20577"/>
        <pc:sldMkLst>
          <pc:docMk/>
          <pc:sldMk cId="1588463319" sldId="275"/>
        </pc:sldMkLst>
      </pc:sldChg>
      <pc:sldChg chg="addSp delSp modSp add mod">
        <pc:chgData name="Hugo Khaou" userId="f62992148604c59e" providerId="LiveId" clId="{ABD4DE00-207C-428D-8037-68947B3E594F}" dt="2025-02-20T02:28:16.508" v="2591" actId="1076"/>
        <pc:sldMkLst>
          <pc:docMk/>
          <pc:sldMk cId="487715317" sldId="276"/>
        </pc:sldMkLst>
      </pc:sldChg>
      <pc:sldChg chg="addSp delSp modSp add mod">
        <pc:chgData name="Hugo Khaou" userId="f62992148604c59e" providerId="LiveId" clId="{ABD4DE00-207C-428D-8037-68947B3E594F}" dt="2025-02-20T02:32:52.974" v="2822" actId="33524"/>
        <pc:sldMkLst>
          <pc:docMk/>
          <pc:sldMk cId="254445508" sldId="277"/>
        </pc:sldMkLst>
      </pc:sldChg>
      <pc:sldChg chg="addSp modSp add mod">
        <pc:chgData name="Hugo Khaou" userId="f62992148604c59e" providerId="LiveId" clId="{ABD4DE00-207C-428D-8037-68947B3E594F}" dt="2025-02-20T02:36:18.553" v="3050" actId="20577"/>
        <pc:sldMkLst>
          <pc:docMk/>
          <pc:sldMk cId="2129805234" sldId="278"/>
        </pc:sldMkLst>
      </pc:sldChg>
      <pc:sldChg chg="modSp new del mod">
        <pc:chgData name="Hugo Khaou" userId="f62992148604c59e" providerId="LiveId" clId="{ABD4DE00-207C-428D-8037-68947B3E594F}" dt="2025-02-18T03:16:25.376" v="1337" actId="47"/>
        <pc:sldMkLst>
          <pc:docMk/>
          <pc:sldMk cId="3889020910" sldId="278"/>
        </pc:sldMkLst>
      </pc:sldChg>
      <pc:sldChg chg="addSp modSp add mod">
        <pc:chgData name="Hugo Khaou" userId="f62992148604c59e" providerId="LiveId" clId="{ABD4DE00-207C-428D-8037-68947B3E594F}" dt="2025-02-21T04:20:21.483" v="4784" actId="20577"/>
        <pc:sldMkLst>
          <pc:docMk/>
          <pc:sldMk cId="985434526" sldId="279"/>
        </pc:sldMkLst>
      </pc:sldChg>
      <pc:sldChg chg="addSp modSp add mod">
        <pc:chgData name="Hugo Khaou" userId="f62992148604c59e" providerId="LiveId" clId="{ABD4DE00-207C-428D-8037-68947B3E594F}" dt="2025-02-21T04:22:18.991" v="4845" actId="20577"/>
        <pc:sldMkLst>
          <pc:docMk/>
          <pc:sldMk cId="2611699969" sldId="280"/>
        </pc:sldMkLst>
      </pc:sldChg>
      <pc:sldChg chg="addSp modSp add mod">
        <pc:chgData name="Hugo Khaou" userId="f62992148604c59e" providerId="LiveId" clId="{ABD4DE00-207C-428D-8037-68947B3E594F}" dt="2025-02-21T04:26:55.572" v="4936" actId="6549"/>
        <pc:sldMkLst>
          <pc:docMk/>
          <pc:sldMk cId="3805218712" sldId="281"/>
        </pc:sldMkLst>
      </pc:sldChg>
      <pc:sldChg chg="addSp modSp add mod">
        <pc:chgData name="Hugo Khaou" userId="f62992148604c59e" providerId="LiveId" clId="{ABD4DE00-207C-428D-8037-68947B3E594F}" dt="2025-02-21T04:28:16.393" v="4954" actId="1076"/>
        <pc:sldMkLst>
          <pc:docMk/>
          <pc:sldMk cId="2435522974" sldId="282"/>
        </pc:sldMkLst>
      </pc:sldChg>
      <pc:sldChg chg="add del">
        <pc:chgData name="Hugo Khaou" userId="f62992148604c59e" providerId="LiveId" clId="{ABD4DE00-207C-428D-8037-68947B3E594F}" dt="2025-02-19T03:33:45.793" v="1739" actId="47"/>
        <pc:sldMkLst>
          <pc:docMk/>
          <pc:sldMk cId="256369946" sldId="283"/>
        </pc:sldMkLst>
      </pc:sldChg>
      <pc:sldChg chg="addSp modSp add mod">
        <pc:chgData name="Hugo Khaou" userId="f62992148604c59e" providerId="LiveId" clId="{ABD4DE00-207C-428D-8037-68947B3E594F}" dt="2025-02-26T14:26:36.233" v="5368" actId="20577"/>
        <pc:sldMkLst>
          <pc:docMk/>
          <pc:sldMk cId="1131694933" sldId="283"/>
        </pc:sldMkLst>
      </pc:sldChg>
      <pc:sldChg chg="addSp modSp add mod">
        <pc:chgData name="Hugo Khaou" userId="f62992148604c59e" providerId="LiveId" clId="{ABD4DE00-207C-428D-8037-68947B3E594F}" dt="2025-02-21T04:45:14.769" v="5151" actId="14100"/>
        <pc:sldMkLst>
          <pc:docMk/>
          <pc:sldMk cId="70349138" sldId="284"/>
        </pc:sldMkLst>
      </pc:sldChg>
      <pc:sldChg chg="addSp modSp add mod">
        <pc:chgData name="Hugo Khaou" userId="f62992148604c59e" providerId="LiveId" clId="{ABD4DE00-207C-428D-8037-68947B3E594F}" dt="2025-02-26T14:26:42.281" v="5369"/>
        <pc:sldMkLst>
          <pc:docMk/>
          <pc:sldMk cId="2112854879" sldId="285"/>
        </pc:sldMkLst>
      </pc:sldChg>
      <pc:sldChg chg="addSp modSp add mod">
        <pc:chgData name="Hugo Khaou" userId="f62992148604c59e" providerId="LiveId" clId="{ABD4DE00-207C-428D-8037-68947B3E594F}" dt="2025-02-26T14:26:46.284" v="5380" actId="20577"/>
        <pc:sldMkLst>
          <pc:docMk/>
          <pc:sldMk cId="718707550" sldId="286"/>
        </pc:sldMkLst>
      </pc:sldChg>
      <pc:sldChg chg="addSp modSp add mod">
        <pc:chgData name="Hugo Khaou" userId="f62992148604c59e" providerId="LiveId" clId="{ABD4DE00-207C-428D-8037-68947B3E594F}" dt="2025-02-26T14:46:08.264" v="5789" actId="6549"/>
        <pc:sldMkLst>
          <pc:docMk/>
          <pc:sldMk cId="2659265426" sldId="287"/>
        </pc:sldMkLst>
      </pc:sldChg>
      <pc:sldChg chg="addSp modSp add mod">
        <pc:chgData name="Hugo Khaou" userId="f62992148604c59e" providerId="LiveId" clId="{ABD4DE00-207C-428D-8037-68947B3E594F}" dt="2025-02-26T14:47:04.640" v="5906" actId="20577"/>
        <pc:sldMkLst>
          <pc:docMk/>
          <pc:sldMk cId="2663845899" sldId="288"/>
        </pc:sldMkLst>
      </pc:sldChg>
      <pc:sldChg chg="addSp modSp add mod">
        <pc:chgData name="Hugo Khaou" userId="f62992148604c59e" providerId="LiveId" clId="{ABD4DE00-207C-428D-8037-68947B3E594F}" dt="2025-02-21T02:24:11.388" v="3506" actId="20577"/>
        <pc:sldMkLst>
          <pc:docMk/>
          <pc:sldMk cId="1397936007" sldId="289"/>
        </pc:sldMkLst>
      </pc:sldChg>
      <pc:sldChg chg="addSp modSp add mod">
        <pc:chgData name="Hugo Khaou" userId="f62992148604c59e" providerId="LiveId" clId="{ABD4DE00-207C-428D-8037-68947B3E594F}" dt="2025-02-21T03:53:58.521" v="3944" actId="207"/>
        <pc:sldMkLst>
          <pc:docMk/>
          <pc:sldMk cId="424970151" sldId="290"/>
        </pc:sldMkLst>
      </pc:sldChg>
      <pc:sldChg chg="addSp modSp add mod">
        <pc:chgData name="Hugo Khaou" userId="f62992148604c59e" providerId="LiveId" clId="{ABD4DE00-207C-428D-8037-68947B3E594F}" dt="2025-02-21T04:00:46.025" v="4256" actId="207"/>
        <pc:sldMkLst>
          <pc:docMk/>
          <pc:sldMk cId="2114511116" sldId="291"/>
        </pc:sldMkLst>
      </pc:sldChg>
      <pc:sldChg chg="addSp modSp add mod">
        <pc:chgData name="Hugo Khaou" userId="f62992148604c59e" providerId="LiveId" clId="{ABD4DE00-207C-428D-8037-68947B3E594F}" dt="2025-03-10T07:12:30.121" v="6659" actId="1076"/>
        <pc:sldMkLst>
          <pc:docMk/>
          <pc:sldMk cId="2238344971" sldId="292"/>
        </pc:sldMkLst>
      </pc:sldChg>
      <pc:sldChg chg="addSp modSp add mod">
        <pc:chgData name="Hugo Khaou" userId="f62992148604c59e" providerId="LiveId" clId="{ABD4DE00-207C-428D-8037-68947B3E594F}" dt="2025-02-26T15:02:39.085" v="6325" actId="14100"/>
        <pc:sldMkLst>
          <pc:docMk/>
          <pc:sldMk cId="1374929980" sldId="293"/>
        </pc:sldMkLst>
      </pc:sldChg>
      <pc:sldChg chg="addSp delSp modSp add mod">
        <pc:chgData name="Hugo Khaou" userId="f62992148604c59e" providerId="LiveId" clId="{ABD4DE00-207C-428D-8037-68947B3E594F}" dt="2025-03-10T07:13:34.191" v="6666" actId="1035"/>
        <pc:sldMkLst>
          <pc:docMk/>
          <pc:sldMk cId="1824232738" sldId="294"/>
        </pc:sldMkLst>
      </pc:sldChg>
      <pc:sldChg chg="addSp modSp add mod">
        <pc:chgData name="Hugo Khaou" userId="f62992148604c59e" providerId="LiveId" clId="{ABD4DE00-207C-428D-8037-68947B3E594F}" dt="2025-02-27T00:21:20.763" v="6372" actId="1076"/>
        <pc:sldMkLst>
          <pc:docMk/>
          <pc:sldMk cId="589451197" sldId="295"/>
        </pc:sldMkLst>
      </pc:sldChg>
      <pc:sldChg chg="addSp modSp add mod">
        <pc:chgData name="Hugo Khaou" userId="f62992148604c59e" providerId="LiveId" clId="{ABD4DE00-207C-428D-8037-68947B3E594F}" dt="2025-02-27T00:21:42.088" v="6375" actId="14100"/>
        <pc:sldMkLst>
          <pc:docMk/>
          <pc:sldMk cId="2605612791" sldId="296"/>
        </pc:sldMkLst>
      </pc:sldChg>
      <pc:sldChg chg="addSp delSp modSp add mod modShow">
        <pc:chgData name="Hugo Khaou" userId="f62992148604c59e" providerId="LiveId" clId="{ABD4DE00-207C-428D-8037-68947B3E594F}" dt="2025-03-01T12:54:45.607" v="6423" actId="729"/>
        <pc:sldMkLst>
          <pc:docMk/>
          <pc:sldMk cId="679270571" sldId="297"/>
        </pc:sldMkLst>
      </pc:sldChg>
      <pc:sldChg chg="addSp delSp modSp add mod ord">
        <pc:chgData name="Hugo Khaou" userId="f62992148604c59e" providerId="LiveId" clId="{ABD4DE00-207C-428D-8037-68947B3E594F}" dt="2025-02-26T14:49:25.347" v="6005" actId="20577"/>
        <pc:sldMkLst>
          <pc:docMk/>
          <pc:sldMk cId="2651304720" sldId="298"/>
        </pc:sldMkLst>
      </pc:sldChg>
      <pc:sldChg chg="addSp modSp add mod">
        <pc:chgData name="Hugo Khaou" userId="f62992148604c59e" providerId="LiveId" clId="{ABD4DE00-207C-428D-8037-68947B3E594F}" dt="2025-02-21T04:48:25.649" v="5177" actId="115"/>
        <pc:sldMkLst>
          <pc:docMk/>
          <pc:sldMk cId="2824571884" sldId="299"/>
        </pc:sldMkLst>
      </pc:sldChg>
      <pc:sldChg chg="delSp modSp add mod">
        <pc:chgData name="Hugo Khaou" userId="f62992148604c59e" providerId="LiveId" clId="{ABD4DE00-207C-428D-8037-68947B3E594F}" dt="2025-02-26T14:26:55.346" v="5413" actId="20577"/>
        <pc:sldMkLst>
          <pc:docMk/>
          <pc:sldMk cId="2739447227" sldId="300"/>
        </pc:sldMkLst>
      </pc:sldChg>
      <pc:sldChg chg="addSp delSp modSp add mod ord">
        <pc:chgData name="Hugo Khaou" userId="f62992148604c59e" providerId="LiveId" clId="{ABD4DE00-207C-428D-8037-68947B3E594F}" dt="2025-02-27T00:22:15.091" v="6378" actId="1076"/>
        <pc:sldMkLst>
          <pc:docMk/>
          <pc:sldMk cId="4267992658" sldId="301"/>
        </pc:sldMkLst>
      </pc:sldChg>
      <pc:sldChg chg="modSp add mod">
        <pc:chgData name="Hugo Khaou" userId="f62992148604c59e" providerId="LiveId" clId="{ABD4DE00-207C-428D-8037-68947B3E594F}" dt="2025-02-26T14:53:38.274" v="6321" actId="20577"/>
        <pc:sldMkLst>
          <pc:docMk/>
          <pc:sldMk cId="3625639819" sldId="302"/>
        </pc:sldMkLst>
      </pc:sldChg>
      <pc:sldChg chg="addSp delSp modSp add mod">
        <pc:chgData name="Hugo Khaou" userId="f62992148604c59e" providerId="LiveId" clId="{ABD4DE00-207C-428D-8037-68947B3E594F}" dt="2025-03-01T12:55:56.928" v="6452" actId="1076"/>
        <pc:sldMkLst>
          <pc:docMk/>
          <pc:sldMk cId="522110098" sldId="303"/>
        </pc:sldMkLst>
      </pc:sldChg>
      <pc:sldChg chg="addSp delSp modSp add mod">
        <pc:chgData name="Hugo Khaou" userId="f62992148604c59e" providerId="LiveId" clId="{ABD4DE00-207C-428D-8037-68947B3E594F}" dt="2025-03-01T13:03:47.935" v="6511" actId="1076"/>
        <pc:sldMkLst>
          <pc:docMk/>
          <pc:sldMk cId="3693566672" sldId="304"/>
        </pc:sldMkLst>
      </pc:sldChg>
      <pc:sldChg chg="addSp modSp add mod">
        <pc:chgData name="Hugo Khaou" userId="f62992148604c59e" providerId="LiveId" clId="{ABD4DE00-207C-428D-8037-68947B3E594F}" dt="2025-03-01T13:04:07.741" v="6516" actId="14100"/>
        <pc:sldMkLst>
          <pc:docMk/>
          <pc:sldMk cId="837962970" sldId="3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ECBC9-57FF-4888-BEA3-57B4DD65BB06}" type="datetimeFigureOut">
              <a:rPr lang="en-SG" smtClean="0"/>
              <a:t>12/5/2025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7F683-FC30-4ACD-99B3-25EEAD52AC0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1060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F8EC5-F194-249E-4C6B-3B46FE69B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52D28-DAC5-F7E9-67F6-7238A15AA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D543D6-B244-4BD4-0BD0-73C39859A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687C4-431F-EA70-C0A8-051E5733A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7F683-FC30-4ACD-99B3-25EEAD52AC05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2509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5BA7F-83CD-40CD-74DE-29D26ABB5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71AA12-0FC8-2C82-AD46-8E8842489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D1BA2-0D4F-44A2-B9E2-D3DB43B5B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47A55-D9A6-F38F-0680-7518E7205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7F683-FC30-4ACD-99B3-25EEAD52AC05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8146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4628-EED0-80C8-E349-EB1FD98E6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F8CF1-F4F8-A437-76A6-D89188206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91E529-7284-6F3D-F569-30EBC74A8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6AA9F-4754-4E3A-5489-3327B2B194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7F683-FC30-4ACD-99B3-25EEAD52AC05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2348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DB49F-BF48-FA5A-8754-002ADBE4B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2726A7-6E9F-86F9-545F-ED665CD497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11AF07-D292-2476-D45C-E6EBC15F5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81353-333B-B7E2-43A2-67701D5C3D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7F683-FC30-4ACD-99B3-25EEAD52AC05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58401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0BBAD-F299-49F8-4D28-63EEDE2E2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513125-6695-E92A-31CF-795265B90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1811BB-4E11-9686-DB45-E0006155B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B1A99-23AA-E3AB-07F8-DF33C8B66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7F683-FC30-4ACD-99B3-25EEAD52AC05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5478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1A25A-BF55-2F9F-481B-EB1008BCF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21971-12A3-C181-A565-924199DCE0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9B04CC-26DE-D24D-0876-F5A753125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37D56-DD8F-EFA3-71B9-B6B9F9C08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7F683-FC30-4ACD-99B3-25EEAD52AC05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4217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EE1E-168B-ECD1-0358-6E84C0547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B5E03-F0C1-C3F9-FD8F-6497D9DEE6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C5CF55-13A1-8A78-B829-DD069EEE8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EFD96-FE6F-03C6-EDA5-0828C426A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7F683-FC30-4ACD-99B3-25EEAD52AC05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816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7391C-62C9-F181-3678-C9260160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47FE8D-E1AC-77F5-8DEC-4D86ABDC6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7AC3F5-2E68-2F87-08B6-476F0C1F8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F652E-6FAF-D199-30FF-CB11409DFF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7F683-FC30-4ACD-99B3-25EEAD52AC05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6059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A602F-6509-9458-C4FC-E8F7FFA1C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5E5620-4965-55AC-6B95-D1166DBFB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27545C-E9D3-0966-8636-E65D17FA0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8D342-FF7D-E409-6C38-300120C6F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7F683-FC30-4ACD-99B3-25EEAD52AC05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1149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154B355-5160-45E8-956A-145AA915337E}" type="datetimeFigureOut">
              <a:rPr lang="en-SG" smtClean="0"/>
              <a:t>12/5/2025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2452FE8F-30ED-4313-8BF6-2676D7C07F9A}" type="slidenum">
              <a:rPr lang="en-SG" smtClean="0"/>
              <a:t>‹#›</a:t>
            </a:fld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2146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4B355-5160-45E8-956A-145AA915337E}" type="datetimeFigureOut">
              <a:rPr lang="en-SG" smtClean="0"/>
              <a:t>12/5/2025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2FE8F-30ED-4313-8BF6-2676D7C07F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471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4B355-5160-45E8-956A-145AA915337E}" type="datetimeFigureOut">
              <a:rPr lang="en-SG" smtClean="0"/>
              <a:t>12/5/2025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2FE8F-30ED-4313-8BF6-2676D7C07F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197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4B355-5160-45E8-956A-145AA915337E}" type="datetimeFigureOut">
              <a:rPr lang="en-SG" smtClean="0"/>
              <a:t>12/5/2025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2FE8F-30ED-4313-8BF6-2676D7C07F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9989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4B355-5160-45E8-956A-145AA915337E}" type="datetimeFigureOut">
              <a:rPr lang="en-SG" smtClean="0"/>
              <a:t>12/5/2025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2FE8F-30ED-4313-8BF6-2676D7C07F9A}" type="slidenum">
              <a:rPr lang="en-SG" smtClean="0"/>
              <a:t>‹#›</a:t>
            </a:fld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62896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4B355-5160-45E8-956A-145AA915337E}" type="datetimeFigureOut">
              <a:rPr lang="en-SG" smtClean="0"/>
              <a:t>12/5/2025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2FE8F-30ED-4313-8BF6-2676D7C07F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119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4B355-5160-45E8-956A-145AA915337E}" type="datetimeFigureOut">
              <a:rPr lang="en-SG" smtClean="0"/>
              <a:t>12/5/2025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2FE8F-30ED-4313-8BF6-2676D7C07F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7448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4B355-5160-45E8-956A-145AA915337E}" type="datetimeFigureOut">
              <a:rPr lang="en-SG" smtClean="0"/>
              <a:t>12/5/2025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2FE8F-30ED-4313-8BF6-2676D7C07F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6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4B355-5160-45E8-956A-145AA915337E}" type="datetimeFigureOut">
              <a:rPr lang="en-SG" smtClean="0"/>
              <a:t>12/5/2025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2FE8F-30ED-4313-8BF6-2676D7C07F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0912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4B355-5160-45E8-956A-145AA915337E}" type="datetimeFigureOut">
              <a:rPr lang="en-SG" smtClean="0"/>
              <a:t>12/5/2025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2FE8F-30ED-4313-8BF6-2676D7C07F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62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4B355-5160-45E8-956A-145AA915337E}" type="datetimeFigureOut">
              <a:rPr lang="en-SG" smtClean="0"/>
              <a:t>12/5/2025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2FE8F-30ED-4313-8BF6-2676D7C07F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988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154B355-5160-45E8-956A-145AA915337E}" type="datetimeFigureOut">
              <a:rPr lang="en-SG" smtClean="0"/>
              <a:t>12/5/2025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2452FE8F-30ED-4313-8BF6-2676D7C07F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9341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HTTP_status_code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problem-list/dynamic-programmin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D4CBA-6C2F-C075-273C-66FF4833B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267" y="758952"/>
            <a:ext cx="9951529" cy="4041648"/>
          </a:xfrm>
        </p:spPr>
        <p:txBody>
          <a:bodyPr/>
          <a:lstStyle/>
          <a:p>
            <a:r>
              <a:rPr lang="en-US" dirty="0"/>
              <a:t>Tutorial 10: </a:t>
            </a:r>
            <a:r>
              <a:rPr lang="en-US" dirty="0" err="1"/>
              <a:t>Memoization</a:t>
            </a:r>
            <a:r>
              <a:rPr lang="en-US" dirty="0"/>
              <a:t> and Dynamic Programming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3F155D-851A-8FAB-00D3-B456A5C15B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16</a:t>
            </a:r>
            <a:r>
              <a:rPr lang="en-US" baseline="30000" dirty="0"/>
              <a:t>th</a:t>
            </a:r>
            <a:r>
              <a:rPr lang="en-US" dirty="0"/>
              <a:t> May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09003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3EA51-52CE-3F82-05E0-574A9567F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77352-2A8E-A4D9-510D-D2CC00B3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 (c): Answer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D424-CA1A-FB02-5CB2-880A0A2BE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82" y="2678684"/>
            <a:ext cx="5490474" cy="28434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E76299-0122-12C7-E4F7-775BBB77AC23}"/>
              </a:ext>
            </a:extLst>
          </p:cNvPr>
          <p:cNvSpPr txBox="1"/>
          <p:nvPr/>
        </p:nvSpPr>
        <p:spPr>
          <a:xfrm>
            <a:off x="1261872" y="2025454"/>
            <a:ext cx="362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 the steps in lecture video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E32DEE-8EC7-5229-7612-D57DAC6F983E}"/>
              </a:ext>
            </a:extLst>
          </p:cNvPr>
          <p:cNvSpPr txBox="1"/>
          <p:nvPr/>
        </p:nvSpPr>
        <p:spPr>
          <a:xfrm>
            <a:off x="7129462" y="2967335"/>
            <a:ext cx="29963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SG" dirty="0"/>
              <a:t>Wrap original function</a:t>
            </a:r>
          </a:p>
          <a:p>
            <a:pPr marL="342900" indent="-342900">
              <a:buAutoNum type="arabicPeriod"/>
            </a:pPr>
            <a:r>
              <a:rPr lang="en-SG" dirty="0"/>
              <a:t>Rename recursive calls</a:t>
            </a:r>
          </a:p>
          <a:p>
            <a:pPr marL="342900" indent="-342900">
              <a:buAutoNum type="arabicPeriod"/>
            </a:pPr>
            <a:r>
              <a:rPr lang="en-SG" dirty="0"/>
              <a:t>Add outer return call</a:t>
            </a:r>
          </a:p>
        </p:txBody>
      </p:sp>
    </p:spTree>
    <p:extLst>
      <p:ext uri="{BB962C8B-B14F-4D97-AF65-F5344CB8AC3E}">
        <p14:creationId xmlns:p14="http://schemas.microsoft.com/office/powerpoint/2010/main" val="1331124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1E670-21FB-57AD-214A-21AC4D707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A96A3-5711-3D35-22B6-6BEE0CB5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 (d): Question Analysis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6DF49-5728-3363-4E52-0C802B491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0838" y="2913402"/>
            <a:ext cx="6570196" cy="5155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17A58A-B040-C359-3F8A-3E42E2CE021B}"/>
              </a:ext>
            </a:extLst>
          </p:cNvPr>
          <p:cNvSpPr txBox="1"/>
          <p:nvPr/>
        </p:nvSpPr>
        <p:spPr>
          <a:xfrm>
            <a:off x="1261872" y="1923112"/>
            <a:ext cx="6106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key information?</a:t>
            </a:r>
          </a:p>
          <a:p>
            <a:pPr marL="342900" indent="-342900">
              <a:buAutoNum type="arabicPeriod"/>
            </a:pPr>
            <a:r>
              <a:rPr lang="en-US" dirty="0"/>
              <a:t>Which parts of </a:t>
            </a:r>
            <a:r>
              <a:rPr lang="en-US" dirty="0" err="1"/>
              <a:t>max_collatz_distance</a:t>
            </a:r>
            <a:r>
              <a:rPr lang="en-US" dirty="0"/>
              <a:t> is memoizable?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55490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C79F3-B47B-75D6-D9B9-B6197A6AF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14268-5084-7D50-38BF-3C71813C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 (d): Question Analysis</a:t>
            </a:r>
            <a:endParaRPr lang="en-SG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309F3B-2FE8-B529-8FF6-590E4F49FA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3948342"/>
              </p:ext>
            </p:extLst>
          </p:nvPr>
        </p:nvGraphicFramePr>
        <p:xfrm>
          <a:off x="1262063" y="1828800"/>
          <a:ext cx="8594720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4340">
                  <a:extLst>
                    <a:ext uri="{9D8B030D-6E8A-4147-A177-3AD203B41FA5}">
                      <a16:colId xmlns:a16="http://schemas.microsoft.com/office/drawing/2014/main" val="3105113983"/>
                    </a:ext>
                  </a:extLst>
                </a:gridCol>
                <a:gridCol w="1074340">
                  <a:extLst>
                    <a:ext uri="{9D8B030D-6E8A-4147-A177-3AD203B41FA5}">
                      <a16:colId xmlns:a16="http://schemas.microsoft.com/office/drawing/2014/main" val="3029757168"/>
                    </a:ext>
                  </a:extLst>
                </a:gridCol>
                <a:gridCol w="1074340">
                  <a:extLst>
                    <a:ext uri="{9D8B030D-6E8A-4147-A177-3AD203B41FA5}">
                      <a16:colId xmlns:a16="http://schemas.microsoft.com/office/drawing/2014/main" val="2615583207"/>
                    </a:ext>
                  </a:extLst>
                </a:gridCol>
                <a:gridCol w="1074340">
                  <a:extLst>
                    <a:ext uri="{9D8B030D-6E8A-4147-A177-3AD203B41FA5}">
                      <a16:colId xmlns:a16="http://schemas.microsoft.com/office/drawing/2014/main" val="2311744891"/>
                    </a:ext>
                  </a:extLst>
                </a:gridCol>
                <a:gridCol w="1074340">
                  <a:extLst>
                    <a:ext uri="{9D8B030D-6E8A-4147-A177-3AD203B41FA5}">
                      <a16:colId xmlns:a16="http://schemas.microsoft.com/office/drawing/2014/main" val="1330271023"/>
                    </a:ext>
                  </a:extLst>
                </a:gridCol>
                <a:gridCol w="1074340">
                  <a:extLst>
                    <a:ext uri="{9D8B030D-6E8A-4147-A177-3AD203B41FA5}">
                      <a16:colId xmlns:a16="http://schemas.microsoft.com/office/drawing/2014/main" val="2406514083"/>
                    </a:ext>
                  </a:extLst>
                </a:gridCol>
                <a:gridCol w="1074340">
                  <a:extLst>
                    <a:ext uri="{9D8B030D-6E8A-4147-A177-3AD203B41FA5}">
                      <a16:colId xmlns:a16="http://schemas.microsoft.com/office/drawing/2014/main" val="2908511091"/>
                    </a:ext>
                  </a:extLst>
                </a:gridCol>
                <a:gridCol w="1074340">
                  <a:extLst>
                    <a:ext uri="{9D8B030D-6E8A-4147-A177-3AD203B41FA5}">
                      <a16:colId xmlns:a16="http://schemas.microsoft.com/office/drawing/2014/main" val="3754307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16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62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367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7776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66EF615-F634-2C8E-7DD2-5DA9646A5B69}"/>
              </a:ext>
            </a:extLst>
          </p:cNvPr>
          <p:cNvSpPr txBox="1"/>
          <p:nvPr/>
        </p:nvSpPr>
        <p:spPr>
          <a:xfrm>
            <a:off x="1143000" y="4071938"/>
            <a:ext cx="789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Collatz_distance</a:t>
            </a:r>
            <a:r>
              <a:rPr lang="en-SG" dirty="0"/>
              <a:t> creates overlapping subproblems (highlighted in yellow)</a:t>
            </a:r>
          </a:p>
        </p:txBody>
      </p:sp>
    </p:spTree>
    <p:extLst>
      <p:ext uri="{BB962C8B-B14F-4D97-AF65-F5344CB8AC3E}">
        <p14:creationId xmlns:p14="http://schemas.microsoft.com/office/powerpoint/2010/main" val="2323046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133DC-8FA7-95B9-FBE8-06FCFD1C0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E1BF2-4E25-1193-599B-646DCC6AC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 (d): Question Analysis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68593-5B5D-5060-4388-D1C08A2ED81C}"/>
              </a:ext>
            </a:extLst>
          </p:cNvPr>
          <p:cNvSpPr txBox="1"/>
          <p:nvPr/>
        </p:nvSpPr>
        <p:spPr>
          <a:xfrm>
            <a:off x="1261872" y="1923112"/>
            <a:ext cx="52020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State:</a:t>
            </a:r>
          </a:p>
          <a:p>
            <a:r>
              <a:rPr lang="en-SG" dirty="0"/>
              <a:t>Current value of n</a:t>
            </a:r>
          </a:p>
          <a:p>
            <a:endParaRPr lang="en-SG" dirty="0"/>
          </a:p>
          <a:p>
            <a:r>
              <a:rPr lang="en-SG" dirty="0"/>
              <a:t>How states are related:</a:t>
            </a:r>
          </a:p>
          <a:p>
            <a:r>
              <a:rPr lang="en-SG" dirty="0"/>
              <a:t>Odd-even rule tells us which state to go to next</a:t>
            </a:r>
          </a:p>
          <a:p>
            <a:endParaRPr lang="en-SG" dirty="0"/>
          </a:p>
          <a:p>
            <a:r>
              <a:rPr lang="en-SG" dirty="0"/>
              <a:t>Base case:</a:t>
            </a:r>
          </a:p>
          <a:p>
            <a:r>
              <a:rPr lang="en-SG" dirty="0" err="1"/>
              <a:t>collatz_distance</a:t>
            </a:r>
            <a:r>
              <a:rPr lang="en-SG" dirty="0"/>
              <a:t>(1) = 0</a:t>
            </a:r>
          </a:p>
        </p:txBody>
      </p:sp>
    </p:spTree>
    <p:extLst>
      <p:ext uri="{BB962C8B-B14F-4D97-AF65-F5344CB8AC3E}">
        <p14:creationId xmlns:p14="http://schemas.microsoft.com/office/powerpoint/2010/main" val="180762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176B8-408C-A76F-2486-1306990F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535C-F77A-968D-01B7-E06FB012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 (d): Answer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6C53D-D503-FB98-CA87-60E39ED93BE6}"/>
              </a:ext>
            </a:extLst>
          </p:cNvPr>
          <p:cNvSpPr txBox="1"/>
          <p:nvPr/>
        </p:nvSpPr>
        <p:spPr>
          <a:xfrm>
            <a:off x="1261872" y="1923112"/>
            <a:ext cx="7111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 </a:t>
            </a:r>
            <a:r>
              <a:rPr lang="en-US" dirty="0" err="1"/>
              <a:t>memoization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Distance computed only when needed</a:t>
            </a:r>
          </a:p>
          <a:p>
            <a:pPr marL="342900" indent="-342900">
              <a:buAutoNum type="arabicPeriod"/>
            </a:pPr>
            <a:r>
              <a:rPr lang="en-US" dirty="0"/>
              <a:t>Same distance requested: return value stored in table instead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396DF-A669-42B0-2258-C9BC5E1AC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3124" y="2995172"/>
            <a:ext cx="5281654" cy="3452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A4B729-2CF9-B47C-CB74-E67B8F7DFE3C}"/>
              </a:ext>
            </a:extLst>
          </p:cNvPr>
          <p:cNvSpPr txBox="1"/>
          <p:nvPr/>
        </p:nvSpPr>
        <p:spPr>
          <a:xfrm>
            <a:off x="6986690" y="3429000"/>
            <a:ext cx="2835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Time complexity: O(n)</a:t>
            </a:r>
          </a:p>
          <a:p>
            <a:r>
              <a:rPr lang="en-SG" dirty="0"/>
              <a:t>Space complexity: O(n)</a:t>
            </a:r>
          </a:p>
          <a:p>
            <a:endParaRPr lang="en-SG" dirty="0"/>
          </a:p>
          <a:p>
            <a:r>
              <a:rPr lang="en-SG" dirty="0"/>
              <a:t>O(1) time on average to go from n </a:t>
            </a:r>
            <a:r>
              <a:rPr lang="en-SG" dirty="0">
                <a:sym typeface="Wingdings" panose="05000000000000000000" pitchFamily="2" charset="2"/>
              </a:rPr>
              <a:t> 3n/4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8780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0C1A0-28D0-3621-9CE4-45644C6B9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018F-4366-3966-2DE7-BD584807D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 (d): Alternate answer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9D3D70-1CE5-850C-DBB3-BE1F16568C8B}"/>
              </a:ext>
            </a:extLst>
          </p:cNvPr>
          <p:cNvSpPr txBox="1"/>
          <p:nvPr/>
        </p:nvSpPr>
        <p:spPr>
          <a:xfrm>
            <a:off x="1261872" y="1923112"/>
            <a:ext cx="312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Decorators (not in syllabus)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720C6-0DDA-9305-DDCA-F1A0DACF3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3" y="2343150"/>
            <a:ext cx="4667856" cy="43532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C8415E-34EC-AA5A-1F13-311551328AAC}"/>
              </a:ext>
            </a:extLst>
          </p:cNvPr>
          <p:cNvSpPr txBox="1"/>
          <p:nvPr/>
        </p:nvSpPr>
        <p:spPr>
          <a:xfrm>
            <a:off x="6619460" y="2850356"/>
            <a:ext cx="37318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Functions that extend/modify behaviour of other functions</a:t>
            </a:r>
          </a:p>
          <a:p>
            <a:endParaRPr lang="en-SG" dirty="0"/>
          </a:p>
          <a:p>
            <a:r>
              <a:rPr lang="en-SG" dirty="0"/>
              <a:t>@decorator_name before function definition</a:t>
            </a:r>
          </a:p>
          <a:p>
            <a:endParaRPr lang="en-SG" dirty="0"/>
          </a:p>
          <a:p>
            <a:r>
              <a:rPr lang="en-SG" dirty="0"/>
              <a:t>No change to solution from 1(b)!</a:t>
            </a:r>
          </a:p>
        </p:txBody>
      </p:sp>
    </p:spTree>
    <p:extLst>
      <p:ext uri="{BB962C8B-B14F-4D97-AF65-F5344CB8AC3E}">
        <p14:creationId xmlns:p14="http://schemas.microsoft.com/office/powerpoint/2010/main" val="3178510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2A10C-6682-A84D-E6F6-8875E8DF4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004F-E657-4042-BBA1-7A6592A14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/>
              <a:t>More on Dynamic Programming after Q2, as it is the more important topic for this tutorial</a:t>
            </a:r>
          </a:p>
        </p:txBody>
      </p:sp>
    </p:spTree>
    <p:extLst>
      <p:ext uri="{BB962C8B-B14F-4D97-AF65-F5344CB8AC3E}">
        <p14:creationId xmlns:p14="http://schemas.microsoft.com/office/powerpoint/2010/main" val="1737461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DD4F1-58C8-0F23-EB69-DC4E29A38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33ED-5349-2A85-2ECD-5F5B8E5DB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 (a): Question Analysis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8EF236-6607-0A7F-8104-E0754B458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1394" y="1954950"/>
            <a:ext cx="5879022" cy="26687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5EA119-BD24-68AE-8D8E-B34BDCF7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820" y="5119598"/>
            <a:ext cx="8564170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46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C7B7E-BC84-D0D7-BA92-7E022E6F5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Q2 (a):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C7A33-4659-DD7E-E5F9-F71148A8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/>
              <a:t>(Non-exhaustive)</a:t>
            </a:r>
          </a:p>
          <a:p>
            <a:r>
              <a:rPr lang="en-SG" dirty="0"/>
              <a:t>Internet goes down</a:t>
            </a:r>
          </a:p>
          <a:p>
            <a:r>
              <a:rPr lang="en-SG" dirty="0"/>
              <a:t>Server hosting the website goes down</a:t>
            </a:r>
          </a:p>
          <a:p>
            <a:r>
              <a:rPr lang="en-SG" dirty="0"/>
              <a:t>Domain Name System (DNS) name server down</a:t>
            </a:r>
          </a:p>
          <a:p>
            <a:pPr lvl="1"/>
            <a:r>
              <a:rPr lang="en-SG" dirty="0"/>
              <a:t>DNS translates human-readable addresses into Internet Protocol (IP) addresses</a:t>
            </a:r>
          </a:p>
          <a:p>
            <a:r>
              <a:rPr lang="en-SG" dirty="0"/>
              <a:t>HTTP error codes</a:t>
            </a:r>
          </a:p>
          <a:p>
            <a:pPr lvl="1"/>
            <a:r>
              <a:rPr lang="en-SG" dirty="0"/>
              <a:t>4xx: Error caused by client</a:t>
            </a:r>
          </a:p>
          <a:p>
            <a:pPr lvl="1"/>
            <a:r>
              <a:rPr lang="en-SG" dirty="0"/>
              <a:t>5xx: Error caused by server</a:t>
            </a:r>
          </a:p>
          <a:p>
            <a:pPr lvl="1"/>
            <a:r>
              <a:rPr lang="en-SG" dirty="0">
                <a:hlinkClick r:id="rId2"/>
              </a:rPr>
              <a:t>https://en.wikipedia.org/wiki/List_of_HTTP_status_codes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63345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E524-7829-ABD6-E7C1-827F5E2CD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2B27-6269-B57D-BE4F-AD8D67B84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 (b): Question Analysis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CE1F1D-EA29-18E5-29CC-99694E380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1394" y="1954950"/>
            <a:ext cx="5879022" cy="2668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E96D84-81FF-F8D8-D0F9-558AB47A9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223" y="5262511"/>
            <a:ext cx="8526065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51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F097-E81E-432A-B1F9-18889D38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Background: Collatz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BEDF8-FBEA-618C-C8FA-6DB260AC0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9289448" cy="4351337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Collatz Conjecture has not been proven (unsolved problem)</a:t>
            </a:r>
          </a:p>
          <a:p>
            <a:pPr marL="0" indent="0">
              <a:buNone/>
            </a:pPr>
            <a:r>
              <a:rPr lang="en-SG" dirty="0"/>
              <a:t>If distance(k) = ∞ for infinitely many k, there is no upper bound for time complexity</a:t>
            </a:r>
          </a:p>
          <a:p>
            <a:pPr marL="0" indent="0">
              <a:buNone/>
            </a:pPr>
            <a:r>
              <a:rPr lang="en-SG" dirty="0"/>
              <a:t>In general: each odd number is ¼ smaller than the last one</a:t>
            </a:r>
          </a:p>
          <a:p>
            <a:pPr marL="0" indent="0">
              <a:buNone/>
            </a:pPr>
            <a:r>
              <a:rPr lang="en-SG" dirty="0"/>
              <a:t>Recursive statement for time: T(n) = T(3n/4) + O(1)</a:t>
            </a:r>
            <a:br>
              <a:rPr lang="en-SG" dirty="0"/>
            </a:br>
            <a:r>
              <a:rPr lang="en-SG" dirty="0">
                <a:sym typeface="Wingdings" panose="05000000000000000000" pitchFamily="2" charset="2"/>
              </a:rPr>
              <a:t> O(log n) for most values of n</a:t>
            </a:r>
            <a:endParaRPr lang="en-SG" dirty="0"/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07F0A-7F58-9077-3137-68BE15845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221" y="2909207"/>
            <a:ext cx="3308891" cy="3408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06A78D-D3AA-972C-0751-631BDEFC9FAC}"/>
              </a:ext>
            </a:extLst>
          </p:cNvPr>
          <p:cNvSpPr txBox="1"/>
          <p:nvPr/>
        </p:nvSpPr>
        <p:spPr>
          <a:xfrm>
            <a:off x="4262335" y="5995471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Collatz distance for 1 to 10,000: </a:t>
            </a:r>
          </a:p>
        </p:txBody>
      </p:sp>
    </p:spTree>
    <p:extLst>
      <p:ext uri="{BB962C8B-B14F-4D97-AF65-F5344CB8AC3E}">
        <p14:creationId xmlns:p14="http://schemas.microsoft.com/office/powerpoint/2010/main" val="1985357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770A7-00D1-FA63-21E6-A7F0B839E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A527-897A-5A12-6D2E-225BF377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Q2 (b):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754C7-C850-2BBD-D5AE-DC639F666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Possible for the webpage content to be empty string or “Not Found”</a:t>
            </a:r>
          </a:p>
          <a:p>
            <a:r>
              <a:rPr lang="en-SG" dirty="0"/>
              <a:t>Errors can give us more detailed information on what went wrong</a:t>
            </a:r>
          </a:p>
        </p:txBody>
      </p:sp>
    </p:spTree>
    <p:extLst>
      <p:ext uri="{BB962C8B-B14F-4D97-AF65-F5344CB8AC3E}">
        <p14:creationId xmlns:p14="http://schemas.microsoft.com/office/powerpoint/2010/main" val="3577646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36B4D-3C03-3839-D75A-F60D9FF0C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325A-54A2-BEF0-BAC0-64CA1CCE1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 (c): Question Analysis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D0B81E-BCBC-B061-B3A9-88B866F02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88" y="3072288"/>
            <a:ext cx="8764223" cy="3419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221FCA-8B93-B609-0F7C-A1794EE53BDB}"/>
              </a:ext>
            </a:extLst>
          </p:cNvPr>
          <p:cNvSpPr txBox="1"/>
          <p:nvPr/>
        </p:nvSpPr>
        <p:spPr>
          <a:xfrm>
            <a:off x="1261872" y="1923112"/>
            <a:ext cx="4490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key information?</a:t>
            </a:r>
          </a:p>
          <a:p>
            <a:pPr marL="342900" indent="-342900">
              <a:buAutoNum type="arabicPeriod"/>
            </a:pPr>
            <a:r>
              <a:rPr lang="en-US" dirty="0"/>
              <a:t>How do we catch and throw errors?</a:t>
            </a:r>
          </a:p>
          <a:p>
            <a:pPr marL="342900" indent="-342900">
              <a:buAutoNum type="arabicPeriod"/>
            </a:pPr>
            <a:r>
              <a:rPr lang="en-US" dirty="0"/>
              <a:t>What order should we handle errors?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39969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CC3C7-C2FD-4458-0A28-69426162D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5367-8CF9-77C3-6DC1-53989A94A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 (c): Error Handling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0D8770-3CD9-25E2-8186-04409D077516}"/>
              </a:ext>
            </a:extLst>
          </p:cNvPr>
          <p:cNvSpPr txBox="1"/>
          <p:nvPr/>
        </p:nvSpPr>
        <p:spPr>
          <a:xfrm>
            <a:off x="1261872" y="1923112"/>
            <a:ext cx="62183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try: Section of code that is prone to errors</a:t>
            </a:r>
          </a:p>
          <a:p>
            <a:endParaRPr lang="en-US" dirty="0"/>
          </a:p>
          <a:p>
            <a:r>
              <a:rPr lang="en-US" dirty="0"/>
              <a:t>except: Code that runs if an exception is thrown</a:t>
            </a:r>
          </a:p>
          <a:p>
            <a:endParaRPr lang="en-US" dirty="0"/>
          </a:p>
          <a:p>
            <a:r>
              <a:rPr lang="en-US" dirty="0"/>
              <a:t>else: Code that runs only if there was no error in try</a:t>
            </a:r>
          </a:p>
          <a:p>
            <a:endParaRPr lang="en-US" dirty="0"/>
          </a:p>
          <a:p>
            <a:r>
              <a:rPr lang="en-US" dirty="0"/>
              <a:t>finally: Code that always runs even if there was an error</a:t>
            </a:r>
          </a:p>
          <a:p>
            <a:endParaRPr lang="en-US" dirty="0"/>
          </a:p>
          <a:p>
            <a:r>
              <a:rPr lang="en-US" dirty="0"/>
              <a:t>Basic structure:</a:t>
            </a:r>
          </a:p>
          <a:p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7EC520-FA9F-1120-28A1-798038DF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412" y="4806864"/>
            <a:ext cx="2658324" cy="1272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3D0AC4-D3E2-7EEC-20EE-B76FDD8A9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731" y="4806864"/>
            <a:ext cx="2078944" cy="13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12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40337-C6CB-9DCF-77E8-38BD51FB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Q2 (c): Error Handling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0036C-3DB8-677C-F7CD-8C9C33860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37" y="2407311"/>
            <a:ext cx="2014645" cy="2477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130942-79DC-7D4B-045B-F9DDB9DE8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372" y="2404919"/>
            <a:ext cx="2373923" cy="2477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D30A30-B4D2-AB29-EF1A-2DCD7BBB61B0}"/>
              </a:ext>
            </a:extLst>
          </p:cNvPr>
          <p:cNvSpPr txBox="1"/>
          <p:nvPr/>
        </p:nvSpPr>
        <p:spPr>
          <a:xfrm>
            <a:off x="2201625" y="509349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1, 3, 4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1F615-B0B7-6D34-75C7-1124C15FBD03}"/>
              </a:ext>
            </a:extLst>
          </p:cNvPr>
          <p:cNvSpPr txBox="1"/>
          <p:nvPr/>
        </p:nvSpPr>
        <p:spPr>
          <a:xfrm>
            <a:off x="5823498" y="509349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2, 4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868023-D99B-F6EB-625A-439F94FFF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854" y="2404919"/>
            <a:ext cx="2501461" cy="24776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AC2ABC-4CEE-7807-D91D-2AB68C4E14CA}"/>
              </a:ext>
            </a:extLst>
          </p:cNvPr>
          <p:cNvSpPr txBox="1"/>
          <p:nvPr/>
        </p:nvSpPr>
        <p:spPr>
          <a:xfrm>
            <a:off x="8516426" y="5093494"/>
            <a:ext cx="2132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4</a:t>
            </a:r>
          </a:p>
          <a:p>
            <a:r>
              <a:rPr lang="en-SG" dirty="0" err="1"/>
              <a:t>ZeroDivisionError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1160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0514D-B6F7-9F8B-8227-D8AD71C0A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B84E0-0476-8D85-4EF5-CEE95796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 (c): Error Handling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69521-B0FD-64BF-F627-E1439AB9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608" y="2228638"/>
            <a:ext cx="3310135" cy="35322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025465-2AF9-377D-359C-A3185D8A8627}"/>
              </a:ext>
            </a:extLst>
          </p:cNvPr>
          <p:cNvSpPr txBox="1"/>
          <p:nvPr/>
        </p:nvSpPr>
        <p:spPr>
          <a:xfrm>
            <a:off x="5715001" y="2293143"/>
            <a:ext cx="53110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Output: 2, 5</a:t>
            </a:r>
          </a:p>
          <a:p>
            <a:endParaRPr lang="en-SG" dirty="0"/>
          </a:p>
          <a:p>
            <a:r>
              <a:rPr lang="en-SG" dirty="0"/>
              <a:t>Try-except statements can be nested</a:t>
            </a:r>
          </a:p>
          <a:p>
            <a:endParaRPr lang="en-SG" dirty="0"/>
          </a:p>
          <a:p>
            <a:r>
              <a:rPr lang="en-SG" dirty="0"/>
              <a:t>Except only catches errors from the try block</a:t>
            </a:r>
          </a:p>
          <a:p>
            <a:endParaRPr lang="en-SG" dirty="0"/>
          </a:p>
          <a:p>
            <a:r>
              <a:rPr lang="en-SG" dirty="0"/>
              <a:t>Errors that are not caught are thrown outwards</a:t>
            </a:r>
          </a:p>
        </p:txBody>
      </p:sp>
    </p:spTree>
    <p:extLst>
      <p:ext uri="{BB962C8B-B14F-4D97-AF65-F5344CB8AC3E}">
        <p14:creationId xmlns:p14="http://schemas.microsoft.com/office/powerpoint/2010/main" val="223442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F25D2-E353-A782-F777-57020F72B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45508-437E-6B34-BA49-D18E9C9D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 (c): Answer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F315C-4983-B607-2533-2D8EFB6D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899" y="3453341"/>
            <a:ext cx="6020640" cy="3038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B0593-2091-4EEB-6FD6-E9CD5836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899" y="1826335"/>
            <a:ext cx="3667637" cy="1190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042698-0584-94F2-BAFA-6DB4AF2C2E42}"/>
              </a:ext>
            </a:extLst>
          </p:cNvPr>
          <p:cNvSpPr txBox="1"/>
          <p:nvPr/>
        </p:nvSpPr>
        <p:spPr>
          <a:xfrm>
            <a:off x="7779544" y="4972790"/>
            <a:ext cx="4100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Handle subclass (</a:t>
            </a:r>
            <a:r>
              <a:rPr lang="en-SG" dirty="0" err="1"/>
              <a:t>HTTPError</a:t>
            </a:r>
            <a:r>
              <a:rPr lang="en-SG" dirty="0"/>
              <a:t>) before superclass (</a:t>
            </a:r>
            <a:r>
              <a:rPr lang="en-SG" dirty="0" err="1"/>
              <a:t>URLError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str(err): get error message</a:t>
            </a:r>
          </a:p>
        </p:txBody>
      </p:sp>
    </p:spTree>
    <p:extLst>
      <p:ext uri="{BB962C8B-B14F-4D97-AF65-F5344CB8AC3E}">
        <p14:creationId xmlns:p14="http://schemas.microsoft.com/office/powerpoint/2010/main" val="1609307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638A1-A989-2331-2E22-7A57122D9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6A4D0-BA75-C3FC-B264-3B10E936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 (d): Question Analysis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478CB-60B8-F0BA-0BA5-D12E555C5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5626" y="2643663"/>
            <a:ext cx="8685131" cy="3419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2CDED6-058F-20B1-D1B8-C7BA519B223D}"/>
              </a:ext>
            </a:extLst>
          </p:cNvPr>
          <p:cNvSpPr txBox="1"/>
          <p:nvPr/>
        </p:nvSpPr>
        <p:spPr>
          <a:xfrm>
            <a:off x="1237488" y="1691322"/>
            <a:ext cx="4128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key information?</a:t>
            </a:r>
          </a:p>
          <a:p>
            <a:pPr marL="342900" indent="-342900">
              <a:buAutoNum type="arabicPeriod"/>
            </a:pPr>
            <a:r>
              <a:rPr lang="en-US" dirty="0"/>
              <a:t>Writing to files</a:t>
            </a:r>
          </a:p>
          <a:p>
            <a:pPr marL="342900" indent="-342900">
              <a:buAutoNum type="arabicPeriod"/>
            </a:pPr>
            <a:r>
              <a:rPr lang="en-US" dirty="0"/>
              <a:t>Catching multiple errors together</a:t>
            </a:r>
          </a:p>
        </p:txBody>
      </p:sp>
    </p:spTree>
    <p:extLst>
      <p:ext uri="{BB962C8B-B14F-4D97-AF65-F5344CB8AC3E}">
        <p14:creationId xmlns:p14="http://schemas.microsoft.com/office/powerpoint/2010/main" val="2198528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68970-E37E-1411-2173-96AFB27C5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A343-9C41-F24A-DD36-82A121970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 (d): Answer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BFDD2-A89F-77B7-B3FB-F07ED3CE7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596" y="2574767"/>
            <a:ext cx="9923972" cy="266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82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D1306D-BF80-0705-A9AB-F8F55C306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 End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9DE16-3EC4-82DD-9E7B-5C68CB2ED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58124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CB5E6-B8C4-3270-893B-94E077B0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4887E-B99E-295A-AB4A-87892E4FE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554" y="1828800"/>
            <a:ext cx="8595360" cy="4351337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Key idea: overlapping subproblems</a:t>
            </a:r>
          </a:p>
          <a:p>
            <a:pPr marL="0" indent="0">
              <a:buNone/>
            </a:pPr>
            <a:r>
              <a:rPr lang="en-SG" dirty="0"/>
              <a:t>Less time: avoid recomputing answers to the same subproblem</a:t>
            </a:r>
          </a:p>
          <a:p>
            <a:pPr marL="0" indent="0">
              <a:buNone/>
            </a:pPr>
            <a:r>
              <a:rPr lang="en-SG" dirty="0"/>
              <a:t>More space: store and return computed answers instead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Examples of dynamic programming:</a:t>
            </a:r>
          </a:p>
          <a:p>
            <a:pPr marL="0" indent="0">
              <a:buNone/>
            </a:pPr>
            <a:r>
              <a:rPr lang="en-SG" dirty="0"/>
              <a:t>Fibonacci, count change, </a:t>
            </a:r>
            <a:r>
              <a:rPr lang="en-SG" dirty="0" err="1"/>
              <a:t>collatz</a:t>
            </a:r>
            <a:r>
              <a:rPr lang="en-SG" dirty="0"/>
              <a:t> distance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Merge sort, quick sort: Divide and conquer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06537-61D9-FA72-C043-00EAE2CDF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155" y="1828800"/>
            <a:ext cx="3924154" cy="2440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3B52C3-A111-7C47-6D80-2B7C6BFC8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155" y="4407251"/>
            <a:ext cx="3924154" cy="186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12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87EEC-2D93-6804-058C-8EC694C46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A5F1-9A0C-154F-96C5-C98D08F5C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 (a): Question Analysis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DFCE4-1EB9-F9EA-25B4-C1B7A20D25C4}"/>
              </a:ext>
            </a:extLst>
          </p:cNvPr>
          <p:cNvSpPr txBox="1"/>
          <p:nvPr/>
        </p:nvSpPr>
        <p:spPr>
          <a:xfrm>
            <a:off x="1261872" y="1923112"/>
            <a:ext cx="5179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key information?</a:t>
            </a:r>
          </a:p>
          <a:p>
            <a:pPr marL="342900" indent="-342900">
              <a:buAutoNum type="arabicPeriod"/>
            </a:pPr>
            <a:r>
              <a:rPr lang="en-US" dirty="0"/>
              <a:t>How do we implement the Collatz function?</a:t>
            </a:r>
          </a:p>
          <a:p>
            <a:pPr marL="342900" indent="-342900">
              <a:buAutoNum type="arabicPeriod"/>
            </a:pPr>
            <a:r>
              <a:rPr lang="en-US" dirty="0"/>
              <a:t>How do we count the number of steps?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D1051-41EB-14AC-840A-275AF8A72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5107" y="3143251"/>
            <a:ext cx="6570196" cy="323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3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3DD7-08C3-14D3-5CDC-8BACFB22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CDF2F-66CB-EDA0-5AF1-AAC6EF187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224528" cy="4351337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Bottom up</a:t>
            </a:r>
          </a:p>
          <a:p>
            <a:pPr marL="0" indent="0">
              <a:buNone/>
            </a:pPr>
            <a:r>
              <a:rPr lang="en-SG" dirty="0"/>
              <a:t>Start from base case</a:t>
            </a:r>
          </a:p>
          <a:p>
            <a:pPr marL="0" indent="0">
              <a:buNone/>
            </a:pPr>
            <a:r>
              <a:rPr lang="en-SG" dirty="0"/>
              <a:t>Use smaller problems to solve larger problems</a:t>
            </a:r>
          </a:p>
          <a:p>
            <a:pPr marL="0" indent="0">
              <a:buNone/>
            </a:pPr>
            <a:r>
              <a:rPr lang="en-SG" dirty="0"/>
              <a:t>Common features: iteration, tables and lists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1E8F45-C300-4AF5-3B96-F00F257CA15B}"/>
              </a:ext>
            </a:extLst>
          </p:cNvPr>
          <p:cNvSpPr txBox="1">
            <a:spLocks/>
          </p:cNvSpPr>
          <p:nvPr/>
        </p:nvSpPr>
        <p:spPr>
          <a:xfrm>
            <a:off x="6450616" y="1828800"/>
            <a:ext cx="422452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SG" dirty="0"/>
              <a:t>Top down</a:t>
            </a:r>
          </a:p>
          <a:p>
            <a:pPr marL="0" indent="0">
              <a:buFont typeface="Arial" pitchFamily="34" charset="0"/>
              <a:buNone/>
            </a:pPr>
            <a:r>
              <a:rPr lang="en-SG" dirty="0"/>
              <a:t>Start from main problem</a:t>
            </a:r>
          </a:p>
          <a:p>
            <a:pPr marL="0" indent="0">
              <a:buFont typeface="Arial" pitchFamily="34" charset="0"/>
              <a:buNone/>
            </a:pPr>
            <a:r>
              <a:rPr lang="en-SG" dirty="0"/>
              <a:t>Recurse into smaller problems until base case</a:t>
            </a:r>
          </a:p>
          <a:p>
            <a:pPr marL="0" indent="0">
              <a:buFont typeface="Arial" pitchFamily="34" charset="0"/>
              <a:buNone/>
            </a:pPr>
            <a:r>
              <a:rPr lang="en-SG" dirty="0"/>
              <a:t>Common features: recursion, dictionary and hash table</a:t>
            </a:r>
          </a:p>
          <a:p>
            <a:pPr marL="0" indent="0">
              <a:buFont typeface="Arial" pitchFamily="34" charset="0"/>
              <a:buNone/>
            </a:pP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58A656-0958-E163-A82A-64BB00075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102" y="4157511"/>
            <a:ext cx="3924154" cy="24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65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17EE-A0B3-2819-2F3E-A67124B7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6048C-B14E-087B-F30C-E38054457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/>
              <a:t>State:</a:t>
            </a:r>
            <a:br>
              <a:rPr lang="en-SG" dirty="0"/>
            </a:br>
            <a:r>
              <a:rPr lang="en-SG" dirty="0"/>
              <a:t>How to create </a:t>
            </a:r>
            <a:r>
              <a:rPr lang="en-SG"/>
              <a:t>subproblems?</a:t>
            </a:r>
            <a:br>
              <a:rPr lang="en-SG"/>
            </a:br>
            <a:r>
              <a:rPr lang="en-SG"/>
              <a:t>What </a:t>
            </a:r>
            <a:r>
              <a:rPr lang="en-SG" dirty="0"/>
              <a:t>are the inputs? What does the output represent?</a:t>
            </a:r>
          </a:p>
          <a:p>
            <a:pPr marL="0" indent="0">
              <a:buNone/>
            </a:pPr>
            <a:r>
              <a:rPr lang="en-SG" dirty="0"/>
              <a:t>How states are related:</a:t>
            </a:r>
            <a:br>
              <a:rPr lang="en-SG" dirty="0"/>
            </a:br>
            <a:r>
              <a:rPr lang="en-SG" dirty="0"/>
              <a:t>What is the recurrence relation?</a:t>
            </a:r>
            <a:br>
              <a:rPr lang="en-SG" dirty="0"/>
            </a:br>
            <a:r>
              <a:rPr lang="en-SG" dirty="0"/>
              <a:t>State calls smaller subproblems based only on its inputs</a:t>
            </a:r>
            <a:br>
              <a:rPr lang="en-SG" dirty="0"/>
            </a:br>
            <a:r>
              <a:rPr lang="en-SG" dirty="0"/>
              <a:t>Calling the same state should return the same output</a:t>
            </a:r>
          </a:p>
          <a:p>
            <a:pPr marL="0" indent="0">
              <a:buNone/>
            </a:pPr>
            <a:r>
              <a:rPr lang="en-SG" dirty="0"/>
              <a:t>Base case:</a:t>
            </a:r>
            <a:br>
              <a:rPr lang="en-SG" dirty="0"/>
            </a:br>
            <a:r>
              <a:rPr lang="en-SG" dirty="0"/>
              <a:t>Initialise DP table or stop making new recursive calls</a:t>
            </a:r>
          </a:p>
          <a:p>
            <a:pPr marL="0" indent="0">
              <a:buNone/>
            </a:pPr>
            <a:r>
              <a:rPr lang="en-SG" dirty="0"/>
              <a:t>Target:</a:t>
            </a:r>
            <a:br>
              <a:rPr lang="en-SG" dirty="0"/>
            </a:br>
            <a:r>
              <a:rPr lang="en-SG" dirty="0"/>
              <a:t>The target state to compute and solve original problem</a:t>
            </a:r>
          </a:p>
        </p:txBody>
      </p:sp>
    </p:spTree>
    <p:extLst>
      <p:ext uri="{BB962C8B-B14F-4D97-AF65-F5344CB8AC3E}">
        <p14:creationId xmlns:p14="http://schemas.microsoft.com/office/powerpoint/2010/main" val="1184055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D861-F303-29AF-D1AE-0D63EBC00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Extra 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40A2-C69D-22C7-0FF6-465C1BEDE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/>
              <a:t>Choose numbers from a list such that the sum of numbers is the highest and no two chosen numbers are adjacent.</a:t>
            </a:r>
          </a:p>
          <a:p>
            <a:pPr marL="0" indent="0">
              <a:buNone/>
            </a:pPr>
            <a:r>
              <a:rPr lang="en-SG" dirty="0"/>
              <a:t>Example:</a:t>
            </a:r>
          </a:p>
          <a:p>
            <a:pPr marL="0" indent="0">
              <a:buNone/>
            </a:pPr>
            <a:endParaRPr lang="en-SG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3F0991-3CB0-01C1-0394-7D3A31952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797999"/>
              </p:ext>
            </p:extLst>
          </p:nvPr>
        </p:nvGraphicFramePr>
        <p:xfrm>
          <a:off x="1367631" y="305816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59705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884183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3446186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085465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19066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2387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203C1E6-9046-8783-2D71-98A4B64AD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277008"/>
              </p:ext>
            </p:extLst>
          </p:nvPr>
        </p:nvGraphicFramePr>
        <p:xfrm>
          <a:off x="1367631" y="4072095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59705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884183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3446186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085465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19066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2387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ACFAEA1-2E94-5531-D88E-75C5AAB3B60E}"/>
              </a:ext>
            </a:extLst>
          </p:cNvPr>
          <p:cNvSpPr txBox="1"/>
          <p:nvPr/>
        </p:nvSpPr>
        <p:spPr>
          <a:xfrm>
            <a:off x="1261872" y="4932124"/>
            <a:ext cx="3869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mySum</a:t>
            </a:r>
            <a:r>
              <a:rPr lang="en-SG" dirty="0"/>
              <a:t>([1, 5, 3, 4, 5]) </a:t>
            </a:r>
            <a:r>
              <a:rPr lang="en-SG" dirty="0">
                <a:sym typeface="Wingdings" panose="05000000000000000000" pitchFamily="2" charset="2"/>
              </a:rPr>
              <a:t> 5 + 5 = 10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5618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97787-C524-DD27-007E-AE9C43F76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662C7-EBF8-58C7-3CAD-648EB5C9F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1: Question Analysis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8E25CA-0DC7-6B22-36BD-02162FB89505}"/>
              </a:ext>
            </a:extLst>
          </p:cNvPr>
          <p:cNvSpPr txBox="1"/>
          <p:nvPr/>
        </p:nvSpPr>
        <p:spPr>
          <a:xfrm>
            <a:off x="1261872" y="1923112"/>
            <a:ext cx="792877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State:</a:t>
            </a:r>
          </a:p>
          <a:p>
            <a:r>
              <a:rPr lang="en-SG" dirty="0"/>
              <a:t>F(</a:t>
            </a:r>
            <a:r>
              <a:rPr lang="en-SG" dirty="0" err="1"/>
              <a:t>i</a:t>
            </a:r>
            <a:r>
              <a:rPr lang="en-SG" dirty="0"/>
              <a:t>) </a:t>
            </a:r>
            <a:r>
              <a:rPr lang="en-SG" dirty="0">
                <a:sym typeface="Wingdings" panose="05000000000000000000" pitchFamily="2" charset="2"/>
              </a:rPr>
              <a:t> max sum of numbers from 1 to </a:t>
            </a:r>
            <a:r>
              <a:rPr lang="en-SG" dirty="0" err="1">
                <a:sym typeface="Wingdings" panose="05000000000000000000" pitchFamily="2" charset="2"/>
              </a:rPr>
              <a:t>i</a:t>
            </a:r>
            <a:r>
              <a:rPr lang="en-SG" dirty="0">
                <a:sym typeface="Wingdings" panose="05000000000000000000" pitchFamily="2" charset="2"/>
              </a:rPr>
              <a:t>  </a:t>
            </a:r>
            <a:r>
              <a:rPr lang="en-SG" dirty="0" err="1">
                <a:sym typeface="Wingdings" panose="05000000000000000000" pitchFamily="2" charset="2"/>
              </a:rPr>
              <a:t>mySum</a:t>
            </a:r>
            <a:r>
              <a:rPr lang="en-SG" dirty="0">
                <a:sym typeface="Wingdings" panose="05000000000000000000" pitchFamily="2" charset="2"/>
              </a:rPr>
              <a:t>(list[:</a:t>
            </a:r>
            <a:r>
              <a:rPr lang="en-SG" dirty="0" err="1">
                <a:sym typeface="Wingdings" panose="05000000000000000000" pitchFamily="2" charset="2"/>
              </a:rPr>
              <a:t>i</a:t>
            </a:r>
            <a:r>
              <a:rPr lang="en-SG" dirty="0">
                <a:sym typeface="Wingdings" panose="05000000000000000000" pitchFamily="2" charset="2"/>
              </a:rPr>
              <a:t>])</a:t>
            </a:r>
            <a:endParaRPr lang="en-SG" dirty="0"/>
          </a:p>
          <a:p>
            <a:endParaRPr lang="en-SG" dirty="0"/>
          </a:p>
          <a:p>
            <a:r>
              <a:rPr lang="en-SG" dirty="0"/>
              <a:t>How states are related:</a:t>
            </a:r>
          </a:p>
          <a:p>
            <a:pPr marL="342900" indent="-342900">
              <a:buAutoNum type="arabicPeriod"/>
            </a:pPr>
            <a:r>
              <a:rPr lang="en-SG" dirty="0"/>
              <a:t>If list[</a:t>
            </a:r>
            <a:r>
              <a:rPr lang="en-SG" dirty="0" err="1"/>
              <a:t>i</a:t>
            </a:r>
            <a:r>
              <a:rPr lang="en-SG" dirty="0"/>
              <a:t>] is not part of the sum, </a:t>
            </a:r>
            <a:r>
              <a:rPr lang="en-SG" dirty="0" err="1"/>
              <a:t>mySum</a:t>
            </a:r>
            <a:r>
              <a:rPr lang="en-SG" dirty="0"/>
              <a:t>(list[:</a:t>
            </a:r>
            <a:r>
              <a:rPr lang="en-SG" dirty="0" err="1"/>
              <a:t>i</a:t>
            </a:r>
            <a:r>
              <a:rPr lang="en-SG" dirty="0"/>
              <a:t>]) == </a:t>
            </a:r>
            <a:r>
              <a:rPr lang="en-SG" dirty="0" err="1"/>
              <a:t>mySum</a:t>
            </a:r>
            <a:r>
              <a:rPr lang="en-SG" dirty="0"/>
              <a:t>(list[:i-1])</a:t>
            </a:r>
          </a:p>
          <a:p>
            <a:pPr marL="342900" indent="-342900">
              <a:buAutoNum type="arabicPeriod"/>
            </a:pPr>
            <a:r>
              <a:rPr lang="en-SG" dirty="0"/>
              <a:t>If list[</a:t>
            </a:r>
            <a:r>
              <a:rPr lang="en-SG" dirty="0" err="1"/>
              <a:t>i</a:t>
            </a:r>
            <a:r>
              <a:rPr lang="en-SG" dirty="0"/>
              <a:t>] is part of the sum, </a:t>
            </a:r>
            <a:r>
              <a:rPr lang="en-SG" dirty="0" err="1"/>
              <a:t>mySum</a:t>
            </a:r>
            <a:r>
              <a:rPr lang="en-SG" dirty="0"/>
              <a:t>(list[:</a:t>
            </a:r>
            <a:r>
              <a:rPr lang="en-SG" dirty="0" err="1"/>
              <a:t>i</a:t>
            </a:r>
            <a:r>
              <a:rPr lang="en-SG" dirty="0"/>
              <a:t>]) = </a:t>
            </a:r>
            <a:r>
              <a:rPr lang="en-SG" dirty="0" err="1"/>
              <a:t>mySum</a:t>
            </a:r>
            <a:r>
              <a:rPr lang="en-SG" dirty="0"/>
              <a:t>(list[:i-2]) + list[</a:t>
            </a:r>
            <a:r>
              <a:rPr lang="en-SG" dirty="0" err="1"/>
              <a:t>i</a:t>
            </a:r>
            <a:r>
              <a:rPr lang="en-SG" dirty="0"/>
              <a:t>]</a:t>
            </a:r>
          </a:p>
          <a:p>
            <a:r>
              <a:rPr lang="en-SG" dirty="0">
                <a:sym typeface="Wingdings" panose="05000000000000000000" pitchFamily="2" charset="2"/>
              </a:rPr>
              <a:t> F(</a:t>
            </a:r>
            <a:r>
              <a:rPr lang="en-SG" dirty="0" err="1">
                <a:sym typeface="Wingdings" panose="05000000000000000000" pitchFamily="2" charset="2"/>
              </a:rPr>
              <a:t>i</a:t>
            </a:r>
            <a:r>
              <a:rPr lang="en-SG" dirty="0">
                <a:sym typeface="Wingdings" panose="05000000000000000000" pitchFamily="2" charset="2"/>
              </a:rPr>
              <a:t>) = max(F(i-1), F(i-2) + list[</a:t>
            </a:r>
            <a:r>
              <a:rPr lang="en-SG" dirty="0" err="1">
                <a:sym typeface="Wingdings" panose="05000000000000000000" pitchFamily="2" charset="2"/>
              </a:rPr>
              <a:t>i</a:t>
            </a:r>
            <a:r>
              <a:rPr lang="en-SG" dirty="0">
                <a:sym typeface="Wingdings" panose="05000000000000000000" pitchFamily="2" charset="2"/>
              </a:rPr>
              <a:t>])</a:t>
            </a:r>
            <a:endParaRPr lang="en-SG" dirty="0"/>
          </a:p>
          <a:p>
            <a:endParaRPr lang="en-SG" dirty="0"/>
          </a:p>
          <a:p>
            <a:r>
              <a:rPr lang="en-SG" dirty="0"/>
              <a:t>Base case:</a:t>
            </a:r>
          </a:p>
          <a:p>
            <a:r>
              <a:rPr lang="en-SG" dirty="0"/>
              <a:t>F(-1) = 0 		or	F(0) = list[0]</a:t>
            </a:r>
          </a:p>
          <a:p>
            <a:r>
              <a:rPr lang="en-SG" dirty="0"/>
              <a:t>F(0) = list[0]		    	F(1) = max(list[0], list[1])</a:t>
            </a:r>
          </a:p>
          <a:p>
            <a:endParaRPr lang="en-SG" dirty="0"/>
          </a:p>
          <a:p>
            <a:r>
              <a:rPr lang="en-SG" dirty="0"/>
              <a:t>Target:</a:t>
            </a:r>
          </a:p>
          <a:p>
            <a:r>
              <a:rPr lang="en-SG" dirty="0"/>
              <a:t>F(n) == </a:t>
            </a:r>
            <a:r>
              <a:rPr lang="en-SG" dirty="0" err="1"/>
              <a:t>mySum</a:t>
            </a:r>
            <a:r>
              <a:rPr lang="en-SG" dirty="0"/>
              <a:t>(list)</a:t>
            </a:r>
          </a:p>
        </p:txBody>
      </p:sp>
    </p:spTree>
    <p:extLst>
      <p:ext uri="{BB962C8B-B14F-4D97-AF65-F5344CB8AC3E}">
        <p14:creationId xmlns:p14="http://schemas.microsoft.com/office/powerpoint/2010/main" val="1877861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0A5C7-6566-5E57-2CAB-8B390696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 1: Bottom-up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B9459-87FD-6EF7-E910-9268C1B0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4989346"/>
            <a:ext cx="4143953" cy="1190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DAF835-8E12-04C8-F1B5-EE1EDBD57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2071688"/>
            <a:ext cx="5353797" cy="1981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FA09A7-11D3-696D-94F9-1F31A0FE9F46}"/>
              </a:ext>
            </a:extLst>
          </p:cNvPr>
          <p:cNvSpPr txBox="1"/>
          <p:nvPr/>
        </p:nvSpPr>
        <p:spPr>
          <a:xfrm>
            <a:off x="7322344" y="2071688"/>
            <a:ext cx="141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Time: O(n)</a:t>
            </a:r>
          </a:p>
          <a:p>
            <a:r>
              <a:rPr lang="en-SG" dirty="0"/>
              <a:t>Space: O(n)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F52FF-1694-D3A9-48CD-1DDBAD005875}"/>
              </a:ext>
            </a:extLst>
          </p:cNvPr>
          <p:cNvSpPr txBox="1"/>
          <p:nvPr/>
        </p:nvSpPr>
        <p:spPr>
          <a:xfrm>
            <a:off x="7313304" y="5074444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Time: O(n)</a:t>
            </a:r>
          </a:p>
          <a:p>
            <a:r>
              <a:rPr lang="en-SG" dirty="0"/>
              <a:t>Space: O(1)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6BED6-732E-ADEE-A0EB-B967A10094F2}"/>
              </a:ext>
            </a:extLst>
          </p:cNvPr>
          <p:cNvSpPr txBox="1"/>
          <p:nvPr/>
        </p:nvSpPr>
        <p:spPr>
          <a:xfrm>
            <a:off x="1261872" y="169132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Ver.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2AE56C-2585-C0F2-6FB1-F35B8FAF96D3}"/>
              </a:ext>
            </a:extLst>
          </p:cNvPr>
          <p:cNvSpPr txBox="1"/>
          <p:nvPr/>
        </p:nvSpPr>
        <p:spPr>
          <a:xfrm>
            <a:off x="1227917" y="46200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Ver. 2</a:t>
            </a:r>
          </a:p>
        </p:txBody>
      </p:sp>
    </p:spTree>
    <p:extLst>
      <p:ext uri="{BB962C8B-B14F-4D97-AF65-F5344CB8AC3E}">
        <p14:creationId xmlns:p14="http://schemas.microsoft.com/office/powerpoint/2010/main" val="132592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BFB5E-F44F-4CAC-CFC4-A36F315C0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06D7-5EE3-89BE-2C15-40162E3C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 1: Top-down 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E86F22-94FA-3089-5D4F-9BF8E0124F87}"/>
              </a:ext>
            </a:extLst>
          </p:cNvPr>
          <p:cNvSpPr txBox="1"/>
          <p:nvPr/>
        </p:nvSpPr>
        <p:spPr>
          <a:xfrm>
            <a:off x="8536782" y="2028826"/>
            <a:ext cx="141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Time: O(n)</a:t>
            </a:r>
          </a:p>
          <a:p>
            <a:r>
              <a:rPr lang="en-SG" dirty="0"/>
              <a:t>Space: O(n)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B367B-9D53-A3AD-DF5B-500B3660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42" y="1900098"/>
            <a:ext cx="6697010" cy="2000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094D91-BFD5-6B1C-67D5-EEEC334A5CA0}"/>
              </a:ext>
            </a:extLst>
          </p:cNvPr>
          <p:cNvSpPr txBox="1"/>
          <p:nvPr/>
        </p:nvSpPr>
        <p:spPr>
          <a:xfrm>
            <a:off x="1261872" y="4629150"/>
            <a:ext cx="6131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Time and space usually proportional to number of cases</a:t>
            </a:r>
          </a:p>
        </p:txBody>
      </p:sp>
    </p:spTree>
    <p:extLst>
      <p:ext uri="{BB962C8B-B14F-4D97-AF65-F5344CB8AC3E}">
        <p14:creationId xmlns:p14="http://schemas.microsoft.com/office/powerpoint/2010/main" val="158196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074F3-4F5D-B83D-9AC0-8875C4E7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Extra Problem 2: Knapsack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1762A7-6C33-2D28-76DD-6318FFF031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85683"/>
              </p:ext>
            </p:extLst>
          </p:nvPr>
        </p:nvGraphicFramePr>
        <p:xfrm>
          <a:off x="1262063" y="1828800"/>
          <a:ext cx="9274970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54994">
                  <a:extLst>
                    <a:ext uri="{9D8B030D-6E8A-4147-A177-3AD203B41FA5}">
                      <a16:colId xmlns:a16="http://schemas.microsoft.com/office/drawing/2014/main" val="3304943213"/>
                    </a:ext>
                  </a:extLst>
                </a:gridCol>
                <a:gridCol w="1854994">
                  <a:extLst>
                    <a:ext uri="{9D8B030D-6E8A-4147-A177-3AD203B41FA5}">
                      <a16:colId xmlns:a16="http://schemas.microsoft.com/office/drawing/2014/main" val="1242520595"/>
                    </a:ext>
                  </a:extLst>
                </a:gridCol>
                <a:gridCol w="1854994">
                  <a:extLst>
                    <a:ext uri="{9D8B030D-6E8A-4147-A177-3AD203B41FA5}">
                      <a16:colId xmlns:a16="http://schemas.microsoft.com/office/drawing/2014/main" val="2097620040"/>
                    </a:ext>
                  </a:extLst>
                </a:gridCol>
                <a:gridCol w="1854994">
                  <a:extLst>
                    <a:ext uri="{9D8B030D-6E8A-4147-A177-3AD203B41FA5}">
                      <a16:colId xmlns:a16="http://schemas.microsoft.com/office/drawing/2014/main" val="4292792996"/>
                    </a:ext>
                  </a:extLst>
                </a:gridCol>
                <a:gridCol w="1854994">
                  <a:extLst>
                    <a:ext uri="{9D8B030D-6E8A-4147-A177-3AD203B41FA5}">
                      <a16:colId xmlns:a16="http://schemas.microsoft.com/office/drawing/2014/main" val="111198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84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148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6424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200C1B1-BB5B-15A4-0263-D5EA02CCE9CA}"/>
              </a:ext>
            </a:extLst>
          </p:cNvPr>
          <p:cNvSpPr txBox="1"/>
          <p:nvPr/>
        </p:nvSpPr>
        <p:spPr>
          <a:xfrm>
            <a:off x="1200151" y="3350418"/>
            <a:ext cx="7179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Given n items and a bag with capacity W, find the maximum total value that can be put into the bag.</a:t>
            </a:r>
          </a:p>
          <a:p>
            <a:endParaRPr lang="en-SG" dirty="0"/>
          </a:p>
          <a:p>
            <a:r>
              <a:rPr lang="en-SG" dirty="0"/>
              <a:t>W = 6, output = 9 (choose items 2, 3, 4)</a:t>
            </a:r>
          </a:p>
        </p:txBody>
      </p:sp>
    </p:spTree>
    <p:extLst>
      <p:ext uri="{BB962C8B-B14F-4D97-AF65-F5344CB8AC3E}">
        <p14:creationId xmlns:p14="http://schemas.microsoft.com/office/powerpoint/2010/main" val="1536295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CCDDA-101E-330F-D833-92CC2C48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 2: Naïve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24637-92BF-FAFB-8444-178CC6247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Iterate through every possible combination of items</a:t>
            </a:r>
          </a:p>
          <a:p>
            <a:r>
              <a:rPr lang="en-SG" dirty="0"/>
              <a:t>Track the max value of combinations that meet the weight limit</a:t>
            </a:r>
          </a:p>
          <a:p>
            <a:r>
              <a:rPr lang="en-SG" dirty="0"/>
              <a:t>Time: O(2^n)</a:t>
            </a:r>
          </a:p>
        </p:txBody>
      </p:sp>
    </p:spTree>
    <p:extLst>
      <p:ext uri="{BB962C8B-B14F-4D97-AF65-F5344CB8AC3E}">
        <p14:creationId xmlns:p14="http://schemas.microsoft.com/office/powerpoint/2010/main" val="2075688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038AA-6EF3-BAFC-6661-8E5F6720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 2: Problem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ABF33-EB3E-B196-5376-F8A8256D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/>
              <a:t>How to create smaller problems?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Key question: is item k in the list of selected items?</a:t>
            </a:r>
          </a:p>
          <a:p>
            <a:pPr marL="0" indent="0">
              <a:buNone/>
            </a:pPr>
            <a:r>
              <a:rPr lang="en-SG" dirty="0"/>
              <a:t>Yes </a:t>
            </a:r>
            <a:r>
              <a:rPr lang="en-SG" dirty="0">
                <a:sym typeface="Wingdings" panose="05000000000000000000" pitchFamily="2" charset="2"/>
              </a:rPr>
              <a:t> Solve problem excluding item k, target weight = weight - w[k]</a:t>
            </a:r>
          </a:p>
          <a:p>
            <a:pPr marL="0" indent="0">
              <a:buNone/>
            </a:pPr>
            <a:r>
              <a:rPr lang="en-SG" dirty="0">
                <a:sym typeface="Wingdings" panose="05000000000000000000" pitchFamily="2" charset="2"/>
              </a:rPr>
              <a:t>No  Solve problem excluding item k, same target weight</a:t>
            </a:r>
          </a:p>
          <a:p>
            <a:pPr marL="0" indent="0">
              <a:buNone/>
            </a:pPr>
            <a:endParaRPr lang="en-SG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18972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697B0-00EC-1067-E3BD-4AB9A4BCE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 2: Problem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C5005-AAF8-A1B7-834C-B7B14FBD3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/>
              <a:t>State:</a:t>
            </a:r>
            <a:br>
              <a:rPr lang="en-SG" dirty="0"/>
            </a:br>
            <a:r>
              <a:rPr lang="en-SG" dirty="0"/>
              <a:t>Knapsack(</a:t>
            </a:r>
            <a:r>
              <a:rPr lang="en-SG" dirty="0" err="1"/>
              <a:t>i</a:t>
            </a:r>
            <a:r>
              <a:rPr lang="en-SG" dirty="0"/>
              <a:t>, w): max value considering up to </a:t>
            </a:r>
            <a:r>
              <a:rPr lang="en-SG" dirty="0" err="1"/>
              <a:t>i</a:t>
            </a:r>
            <a:r>
              <a:rPr lang="en-SG" baseline="30000" dirty="0" err="1"/>
              <a:t>th</a:t>
            </a:r>
            <a:r>
              <a:rPr lang="en-SG" dirty="0"/>
              <a:t> item, weight up to w</a:t>
            </a:r>
          </a:p>
          <a:p>
            <a:pPr marL="0" indent="0">
              <a:buNone/>
            </a:pPr>
            <a:r>
              <a:rPr lang="en-SG" dirty="0"/>
              <a:t>Relation:</a:t>
            </a:r>
            <a:br>
              <a:rPr lang="en-SG" dirty="0"/>
            </a:br>
            <a:r>
              <a:rPr lang="en-SG" dirty="0"/>
              <a:t>Knapsack(</a:t>
            </a:r>
            <a:r>
              <a:rPr lang="en-SG" dirty="0" err="1"/>
              <a:t>i</a:t>
            </a:r>
            <a:r>
              <a:rPr lang="en-SG" dirty="0"/>
              <a:t>, w) = max(Knapsack(i-1, w),</a:t>
            </a:r>
            <a:br>
              <a:rPr lang="en-SG" dirty="0"/>
            </a:br>
            <a:r>
              <a:rPr lang="en-SG" dirty="0"/>
              <a:t>		         Knapsack(i-1, w-Weight[</a:t>
            </a:r>
            <a:r>
              <a:rPr lang="en-SG" dirty="0" err="1"/>
              <a:t>i</a:t>
            </a:r>
            <a:r>
              <a:rPr lang="en-SG" dirty="0"/>
              <a:t>]) + Value[</a:t>
            </a:r>
            <a:r>
              <a:rPr lang="en-SG" dirty="0" err="1"/>
              <a:t>i</a:t>
            </a:r>
            <a:r>
              <a:rPr lang="en-SG" dirty="0"/>
              <a:t>])</a:t>
            </a:r>
          </a:p>
          <a:p>
            <a:pPr marL="0" indent="0">
              <a:buNone/>
            </a:pPr>
            <a:r>
              <a:rPr lang="en-SG" dirty="0"/>
              <a:t>Base case:</a:t>
            </a:r>
            <a:br>
              <a:rPr lang="en-SG" dirty="0"/>
            </a:br>
            <a:r>
              <a:rPr lang="en-SG" dirty="0"/>
              <a:t>Knapsack(0, w) = 0</a:t>
            </a:r>
            <a:br>
              <a:rPr lang="en-SG" dirty="0"/>
            </a:br>
            <a:r>
              <a:rPr lang="en-SG" dirty="0"/>
              <a:t>Knapsack(</a:t>
            </a:r>
            <a:r>
              <a:rPr lang="en-SG" dirty="0" err="1"/>
              <a:t>i</a:t>
            </a:r>
            <a:r>
              <a:rPr lang="en-SG" dirty="0"/>
              <a:t>, 0) = 0</a:t>
            </a:r>
          </a:p>
          <a:p>
            <a:pPr marL="0" indent="0">
              <a:buNone/>
            </a:pPr>
            <a:r>
              <a:rPr lang="en-SG" dirty="0"/>
              <a:t>Target:</a:t>
            </a:r>
            <a:br>
              <a:rPr lang="en-SG" dirty="0"/>
            </a:br>
            <a:r>
              <a:rPr lang="en-SG" dirty="0"/>
              <a:t>Knapsack(n, W)</a:t>
            </a:r>
          </a:p>
        </p:txBody>
      </p:sp>
    </p:spTree>
    <p:extLst>
      <p:ext uri="{BB962C8B-B14F-4D97-AF65-F5344CB8AC3E}">
        <p14:creationId xmlns:p14="http://schemas.microsoft.com/office/powerpoint/2010/main" val="183401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3D7E1-54DE-F4C9-FFAC-F0F39F3D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8131-B265-8787-0567-327640DE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 (a): Answer</a:t>
            </a:r>
            <a:endParaRPr lang="en-SG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072B51-EAD9-2082-E54D-CA118144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4571" y="3093401"/>
            <a:ext cx="3630350" cy="2485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213E83-BB0C-9593-58B6-4F1D1CDDB6C5}"/>
              </a:ext>
            </a:extLst>
          </p:cNvPr>
          <p:cNvSpPr txBox="1"/>
          <p:nvPr/>
        </p:nvSpPr>
        <p:spPr>
          <a:xfrm>
            <a:off x="1805302" y="200402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3D74A-E4F1-84C9-8E36-32C3397A38F5}"/>
              </a:ext>
            </a:extLst>
          </p:cNvPr>
          <p:cNvSpPr txBox="1"/>
          <p:nvPr/>
        </p:nvSpPr>
        <p:spPr>
          <a:xfrm>
            <a:off x="5440823" y="3611743"/>
            <a:ext cx="508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complexity: O(log n) for most values of n</a:t>
            </a:r>
          </a:p>
          <a:p>
            <a:r>
              <a:rPr lang="en-US" dirty="0"/>
              <a:t>Space complexity: O(1)</a:t>
            </a:r>
          </a:p>
        </p:txBody>
      </p:sp>
    </p:spTree>
    <p:extLst>
      <p:ext uri="{BB962C8B-B14F-4D97-AF65-F5344CB8AC3E}">
        <p14:creationId xmlns:p14="http://schemas.microsoft.com/office/powerpoint/2010/main" val="312630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487EE-35E4-DCB2-34B1-20B986E0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 2: Using DP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0FE8CF-AAED-4BD2-FE85-F4AEF85BF9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1782187"/>
              </p:ext>
            </p:extLst>
          </p:nvPr>
        </p:nvGraphicFramePr>
        <p:xfrm>
          <a:off x="1261872" y="4164807"/>
          <a:ext cx="8594725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8945">
                  <a:extLst>
                    <a:ext uri="{9D8B030D-6E8A-4147-A177-3AD203B41FA5}">
                      <a16:colId xmlns:a16="http://schemas.microsoft.com/office/drawing/2014/main" val="747634974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1156566999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662460737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328091270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45533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394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92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72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802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63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19936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CD318B-09FB-F459-70F7-9EC297F57BA3}"/>
              </a:ext>
            </a:extLst>
          </p:cNvPr>
          <p:cNvSpPr txBox="1"/>
          <p:nvPr/>
        </p:nvSpPr>
        <p:spPr>
          <a:xfrm>
            <a:off x="2978944" y="3795475"/>
            <a:ext cx="95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</a:t>
            </a:r>
            <a:endParaRPr lang="en-S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C4AAB2-7B60-AB2C-0B2E-46F697AEC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053956"/>
              </p:ext>
            </p:extLst>
          </p:nvPr>
        </p:nvGraphicFramePr>
        <p:xfrm>
          <a:off x="1410493" y="1815544"/>
          <a:ext cx="8128000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191314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923808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702734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59179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4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360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0655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0CE4ED1-045D-0AB7-A4F4-2C6AB3766B91}"/>
              </a:ext>
            </a:extLst>
          </p:cNvPr>
          <p:cNvSpPr txBox="1"/>
          <p:nvPr/>
        </p:nvSpPr>
        <p:spPr>
          <a:xfrm>
            <a:off x="1261872" y="3318827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3, W = 4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48308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6DAC6-5520-EFA0-2C54-825ADEF01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F26A7-B0EB-DA90-4939-3E76A4749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 2: Using DP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1C6C9E-453B-52B5-D858-B7C22D6C05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572271"/>
              </p:ext>
            </p:extLst>
          </p:nvPr>
        </p:nvGraphicFramePr>
        <p:xfrm>
          <a:off x="1261872" y="4164807"/>
          <a:ext cx="8594725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8945">
                  <a:extLst>
                    <a:ext uri="{9D8B030D-6E8A-4147-A177-3AD203B41FA5}">
                      <a16:colId xmlns:a16="http://schemas.microsoft.com/office/drawing/2014/main" val="747634974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1156566999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662460737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328091270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45533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394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92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72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802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63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19936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C06E13-88AB-B33B-E5E2-78242FC70931}"/>
              </a:ext>
            </a:extLst>
          </p:cNvPr>
          <p:cNvSpPr txBox="1"/>
          <p:nvPr/>
        </p:nvSpPr>
        <p:spPr>
          <a:xfrm>
            <a:off x="2978944" y="3795475"/>
            <a:ext cx="95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</a:t>
            </a:r>
            <a:endParaRPr lang="en-S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03BAE0D-7130-4337-F962-F2F2A1DEC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761188"/>
              </p:ext>
            </p:extLst>
          </p:nvPr>
        </p:nvGraphicFramePr>
        <p:xfrm>
          <a:off x="1410493" y="1815544"/>
          <a:ext cx="8128000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191314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923808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702734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59179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4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360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0655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4C1B29-39D4-B143-55C5-A40CC3026EC3}"/>
              </a:ext>
            </a:extLst>
          </p:cNvPr>
          <p:cNvSpPr txBox="1"/>
          <p:nvPr/>
        </p:nvSpPr>
        <p:spPr>
          <a:xfrm>
            <a:off x="1261872" y="3318827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3, W = 4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7001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906C4-D5FE-86A3-50C3-8E28B883B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8737-B785-9A90-FC68-31E56FFD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 2: Using DP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33B4A3-6EC6-AE2C-7A16-4E866A3C1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016771"/>
              </p:ext>
            </p:extLst>
          </p:nvPr>
        </p:nvGraphicFramePr>
        <p:xfrm>
          <a:off x="1261872" y="4164807"/>
          <a:ext cx="8594725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8945">
                  <a:extLst>
                    <a:ext uri="{9D8B030D-6E8A-4147-A177-3AD203B41FA5}">
                      <a16:colId xmlns:a16="http://schemas.microsoft.com/office/drawing/2014/main" val="747634974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1156566999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662460737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328091270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45533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394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92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72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802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63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19936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F07A8F7-8C33-E560-CE73-63551B3D8300}"/>
              </a:ext>
            </a:extLst>
          </p:cNvPr>
          <p:cNvSpPr txBox="1"/>
          <p:nvPr/>
        </p:nvSpPr>
        <p:spPr>
          <a:xfrm>
            <a:off x="2978944" y="3795475"/>
            <a:ext cx="95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</a:t>
            </a:r>
            <a:endParaRPr lang="en-S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045895-696B-375B-024B-5218B2B91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174141"/>
              </p:ext>
            </p:extLst>
          </p:nvPr>
        </p:nvGraphicFramePr>
        <p:xfrm>
          <a:off x="1410493" y="1815544"/>
          <a:ext cx="8128000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191314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923808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702734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59179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4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360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0655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8CBAC5-5F06-725D-3EA8-CC094B9F12B6}"/>
              </a:ext>
            </a:extLst>
          </p:cNvPr>
          <p:cNvSpPr txBox="1"/>
          <p:nvPr/>
        </p:nvSpPr>
        <p:spPr>
          <a:xfrm>
            <a:off x="1261872" y="3318827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3, W = 4</a:t>
            </a:r>
            <a:endParaRPr lang="en-SG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039981-B10A-B5E8-99F9-67E006124092}"/>
              </a:ext>
            </a:extLst>
          </p:cNvPr>
          <p:cNvCxnSpPr/>
          <p:nvPr/>
        </p:nvCxnSpPr>
        <p:spPr>
          <a:xfrm>
            <a:off x="5036344" y="4707731"/>
            <a:ext cx="1393031" cy="147875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D5090E-9718-1B81-51B5-439603D646F3}"/>
              </a:ext>
            </a:extLst>
          </p:cNvPr>
          <p:cNvCxnSpPr/>
          <p:nvPr/>
        </p:nvCxnSpPr>
        <p:spPr>
          <a:xfrm>
            <a:off x="5103019" y="6267450"/>
            <a:ext cx="139303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759D74-2D2B-5F23-49EC-F639EA40F9E0}"/>
              </a:ext>
            </a:extLst>
          </p:cNvPr>
          <p:cNvCxnSpPr/>
          <p:nvPr/>
        </p:nvCxnSpPr>
        <p:spPr>
          <a:xfrm>
            <a:off x="5103019" y="5841206"/>
            <a:ext cx="139303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752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D07C4-8012-CD3E-8357-C2484E994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0B61-A645-74E7-7B2E-69AC89AE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 2: Using DP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9349F7-9123-55EE-91AE-139645C690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683327"/>
              </p:ext>
            </p:extLst>
          </p:nvPr>
        </p:nvGraphicFramePr>
        <p:xfrm>
          <a:off x="1261872" y="4164807"/>
          <a:ext cx="8594725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8945">
                  <a:extLst>
                    <a:ext uri="{9D8B030D-6E8A-4147-A177-3AD203B41FA5}">
                      <a16:colId xmlns:a16="http://schemas.microsoft.com/office/drawing/2014/main" val="747634974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1156566999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662460737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328091270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45533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394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92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72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802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63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19936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77F3476-18F5-9FD7-318D-2DA924CCD504}"/>
              </a:ext>
            </a:extLst>
          </p:cNvPr>
          <p:cNvSpPr txBox="1"/>
          <p:nvPr/>
        </p:nvSpPr>
        <p:spPr>
          <a:xfrm>
            <a:off x="2978944" y="3795475"/>
            <a:ext cx="95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</a:t>
            </a:r>
            <a:endParaRPr lang="en-S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2DACB5-DFF8-2B5A-C89B-6C62EAAA9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624911"/>
              </p:ext>
            </p:extLst>
          </p:nvPr>
        </p:nvGraphicFramePr>
        <p:xfrm>
          <a:off x="1410493" y="1815544"/>
          <a:ext cx="8128000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191314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923808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702734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59179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4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360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655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03A7D98-6D49-A6DD-DD07-6A8E2401EA27}"/>
              </a:ext>
            </a:extLst>
          </p:cNvPr>
          <p:cNvSpPr txBox="1"/>
          <p:nvPr/>
        </p:nvSpPr>
        <p:spPr>
          <a:xfrm>
            <a:off x="1261872" y="3318827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3, W = 4</a:t>
            </a:r>
            <a:endParaRPr lang="en-SG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78C824-B4AD-9850-37A7-C66DFF0162FB}"/>
              </a:ext>
            </a:extLst>
          </p:cNvPr>
          <p:cNvCxnSpPr/>
          <p:nvPr/>
        </p:nvCxnSpPr>
        <p:spPr>
          <a:xfrm>
            <a:off x="6736556" y="5829300"/>
            <a:ext cx="1435894" cy="3429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A282A9-3F44-3E54-16DF-EE6A16FB2DAC}"/>
              </a:ext>
            </a:extLst>
          </p:cNvPr>
          <p:cNvCxnSpPr/>
          <p:nvPr/>
        </p:nvCxnSpPr>
        <p:spPr>
          <a:xfrm>
            <a:off x="6757988" y="6250781"/>
            <a:ext cx="14287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CA9EDA-E311-51E0-AC65-FF1E25967B2D}"/>
              </a:ext>
            </a:extLst>
          </p:cNvPr>
          <p:cNvCxnSpPr/>
          <p:nvPr/>
        </p:nvCxnSpPr>
        <p:spPr>
          <a:xfrm>
            <a:off x="6757988" y="4671139"/>
            <a:ext cx="1435894" cy="3429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AF20E6-929B-EFD0-EF05-6D5A052215D4}"/>
              </a:ext>
            </a:extLst>
          </p:cNvPr>
          <p:cNvCxnSpPr/>
          <p:nvPr/>
        </p:nvCxnSpPr>
        <p:spPr>
          <a:xfrm>
            <a:off x="6757988" y="5130284"/>
            <a:ext cx="1435894" cy="3429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4AE572-3F6B-6DF4-6C74-3B14D3FA16C8}"/>
              </a:ext>
            </a:extLst>
          </p:cNvPr>
          <p:cNvCxnSpPr/>
          <p:nvPr/>
        </p:nvCxnSpPr>
        <p:spPr>
          <a:xfrm>
            <a:off x="6757988" y="5407819"/>
            <a:ext cx="1435894" cy="3429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9585AF-CEE1-E21D-BDBC-A9AD44DEB7C1}"/>
              </a:ext>
            </a:extLst>
          </p:cNvPr>
          <p:cNvCxnSpPr/>
          <p:nvPr/>
        </p:nvCxnSpPr>
        <p:spPr>
          <a:xfrm>
            <a:off x="6743700" y="5829300"/>
            <a:ext cx="14287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606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2583-A602-2D2D-C0ED-F587660E3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2: Bottom-up Solution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33585-33B6-291B-190B-A4E7598B8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63" y="2100025"/>
            <a:ext cx="7592485" cy="340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D65D5F-6DDD-CA78-25E2-A57CBA6AEDB2}"/>
              </a:ext>
            </a:extLst>
          </p:cNvPr>
          <p:cNvSpPr txBox="1"/>
          <p:nvPr/>
        </p:nvSpPr>
        <p:spPr>
          <a:xfrm>
            <a:off x="9008269" y="3477309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O(</a:t>
            </a:r>
            <a:r>
              <a:rPr lang="en-US" dirty="0" err="1"/>
              <a:t>nW</a:t>
            </a:r>
            <a:r>
              <a:rPr lang="en-US" dirty="0"/>
              <a:t>)</a:t>
            </a:r>
          </a:p>
          <a:p>
            <a:r>
              <a:rPr lang="en-US" dirty="0"/>
              <a:t>Space: O(</a:t>
            </a:r>
            <a:r>
              <a:rPr lang="en-US" dirty="0" err="1"/>
              <a:t>nW</a:t>
            </a:r>
            <a:r>
              <a:rPr lang="en-US" dirty="0"/>
              <a:t>)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C08B6A-14D7-1110-AAFA-336CCA7099CF}"/>
              </a:ext>
            </a:extLst>
          </p:cNvPr>
          <p:cNvSpPr txBox="1"/>
          <p:nvPr/>
        </p:nvSpPr>
        <p:spPr>
          <a:xfrm>
            <a:off x="914399" y="5779295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Challenge: O(W) space?</a:t>
            </a:r>
          </a:p>
        </p:txBody>
      </p:sp>
    </p:spTree>
    <p:extLst>
      <p:ext uri="{BB962C8B-B14F-4D97-AF65-F5344CB8AC3E}">
        <p14:creationId xmlns:p14="http://schemas.microsoft.com/office/powerpoint/2010/main" val="382575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5B111-3407-756C-E18A-9C00DAEA9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1FC23-874E-8F5C-A887-7B27CD5A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2: Top-down Solution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07BA9-02B9-0D3C-4DA7-A14BC7923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163" y="2632400"/>
            <a:ext cx="7592485" cy="2336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9F30A7-E6D2-E197-EA5B-FCD807EAD285}"/>
              </a:ext>
            </a:extLst>
          </p:cNvPr>
          <p:cNvSpPr txBox="1"/>
          <p:nvPr/>
        </p:nvSpPr>
        <p:spPr>
          <a:xfrm>
            <a:off x="9008269" y="3477309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O(</a:t>
            </a:r>
            <a:r>
              <a:rPr lang="en-US" dirty="0" err="1"/>
              <a:t>nW</a:t>
            </a:r>
            <a:r>
              <a:rPr lang="en-US" dirty="0"/>
              <a:t>)</a:t>
            </a:r>
          </a:p>
          <a:p>
            <a:r>
              <a:rPr lang="en-US" dirty="0"/>
              <a:t>Space: O(</a:t>
            </a:r>
            <a:r>
              <a:rPr lang="en-US" dirty="0" err="1"/>
              <a:t>nW</a:t>
            </a:r>
            <a:r>
              <a:rPr lang="en-US" dirty="0"/>
              <a:t>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1259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C9CB-63C3-AA40-3A0D-4CB3A42F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Bonus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06CDF-4C86-0840-2A16-DF888AD40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>
                <a:hlinkClick r:id="rId2"/>
              </a:rPr>
              <a:t>Dynamic Programming - </a:t>
            </a:r>
            <a:r>
              <a:rPr lang="en-SG" dirty="0" err="1">
                <a:hlinkClick r:id="rId2"/>
              </a:rPr>
              <a:t>LeetCode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3311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C3F08-4D81-D641-0D6B-D91921DB1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65FC5-A7B8-DD8C-2CED-7AC48BC5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 (a): Answer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3A1068-E35D-133F-BF1B-41C6AE3BB2B3}"/>
              </a:ext>
            </a:extLst>
          </p:cNvPr>
          <p:cNvSpPr txBox="1"/>
          <p:nvPr/>
        </p:nvSpPr>
        <p:spPr>
          <a:xfrm>
            <a:off x="1805302" y="200402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Recursion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493DA5-86FA-9334-9542-9CA29853B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5302" y="2850741"/>
            <a:ext cx="5757830" cy="17608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68487E-F9EC-2B4E-9F12-AB15FA49B0A0}"/>
              </a:ext>
            </a:extLst>
          </p:cNvPr>
          <p:cNvSpPr txBox="1"/>
          <p:nvPr/>
        </p:nvSpPr>
        <p:spPr>
          <a:xfrm>
            <a:off x="1749529" y="5350669"/>
            <a:ext cx="508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complexity: O(log n) for most values of n</a:t>
            </a:r>
          </a:p>
          <a:p>
            <a:r>
              <a:rPr lang="en-US" dirty="0"/>
              <a:t>Space complexity: O(log n)</a:t>
            </a:r>
          </a:p>
        </p:txBody>
      </p:sp>
    </p:spTree>
    <p:extLst>
      <p:ext uri="{BB962C8B-B14F-4D97-AF65-F5344CB8AC3E}">
        <p14:creationId xmlns:p14="http://schemas.microsoft.com/office/powerpoint/2010/main" val="3440751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5535B-4788-41B1-347B-BE1148E5A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F52D-FD95-27E6-ADBF-FF737E131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 (b): Question Analysis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A3C03-3D48-3C91-4E04-F70257A7B869}"/>
              </a:ext>
            </a:extLst>
          </p:cNvPr>
          <p:cNvSpPr txBox="1"/>
          <p:nvPr/>
        </p:nvSpPr>
        <p:spPr>
          <a:xfrm>
            <a:off x="1261872" y="1923112"/>
            <a:ext cx="6720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key information?</a:t>
            </a:r>
          </a:p>
          <a:p>
            <a:pPr marL="342900" indent="-342900">
              <a:buAutoNum type="arabicPeriod"/>
            </a:pPr>
            <a:r>
              <a:rPr lang="en-US" dirty="0"/>
              <a:t>How do we get the max distance over a range of numbers?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0B66F-BD70-4339-4F5D-A284E3AC1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7970" y="2801233"/>
            <a:ext cx="6570196" cy="183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20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AA356-EBE3-57F7-DB25-1D56925F5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38090-0989-FC2C-728B-2F0EFC0B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 (b): Answer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06DBD-9C7E-471C-9756-AD9507EE6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1872" y="2543177"/>
            <a:ext cx="6975718" cy="1555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64B353-8802-E536-8E29-315B328EEDF7}"/>
              </a:ext>
            </a:extLst>
          </p:cNvPr>
          <p:cNvSpPr txBox="1"/>
          <p:nvPr/>
        </p:nvSpPr>
        <p:spPr>
          <a:xfrm>
            <a:off x="1261872" y="2025454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Iterative solution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0206E5-9DF2-2389-92ED-088C99E96E08}"/>
              </a:ext>
            </a:extLst>
          </p:cNvPr>
          <p:cNvSpPr txBox="1"/>
          <p:nvPr/>
        </p:nvSpPr>
        <p:spPr>
          <a:xfrm>
            <a:off x="1159142" y="4627694"/>
            <a:ext cx="3195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complexity: O(n log n)</a:t>
            </a:r>
          </a:p>
          <a:p>
            <a:r>
              <a:rPr lang="en-US" dirty="0"/>
              <a:t>Space complexity: O(1)</a:t>
            </a:r>
          </a:p>
        </p:txBody>
      </p:sp>
    </p:spTree>
    <p:extLst>
      <p:ext uri="{BB962C8B-B14F-4D97-AF65-F5344CB8AC3E}">
        <p14:creationId xmlns:p14="http://schemas.microsoft.com/office/powerpoint/2010/main" val="343358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06064-2A44-7C28-A0D5-6CB205D30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6DA9-CE9D-4E8E-8E60-4EB724EB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 (b): Answer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26E93B-671C-9E10-B4E8-54FAD0BD4645}"/>
              </a:ext>
            </a:extLst>
          </p:cNvPr>
          <p:cNvSpPr txBox="1"/>
          <p:nvPr/>
        </p:nvSpPr>
        <p:spPr>
          <a:xfrm>
            <a:off x="1261872" y="2025454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Recursive solution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B38FC1-708B-D64A-C892-F3D9FE5B8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1872" y="2728918"/>
            <a:ext cx="8569184" cy="13255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F416A2-12BA-0950-DC1A-E9E995A39880}"/>
              </a:ext>
            </a:extLst>
          </p:cNvPr>
          <p:cNvSpPr txBox="1"/>
          <p:nvPr/>
        </p:nvSpPr>
        <p:spPr>
          <a:xfrm>
            <a:off x="1159142" y="4627694"/>
            <a:ext cx="3130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complexity: O(n log n)</a:t>
            </a:r>
          </a:p>
          <a:p>
            <a:r>
              <a:rPr lang="en-US" dirty="0"/>
              <a:t>Space complexity: O(n)</a:t>
            </a:r>
          </a:p>
        </p:txBody>
      </p:sp>
    </p:spTree>
    <p:extLst>
      <p:ext uri="{BB962C8B-B14F-4D97-AF65-F5344CB8AC3E}">
        <p14:creationId xmlns:p14="http://schemas.microsoft.com/office/powerpoint/2010/main" val="3166298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6F09C-EF25-FF86-170F-12E91B658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D4B1-D8D5-28F4-47BB-144152FB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 (c): Question Analysis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6E3AF-CB0D-A04B-A97D-7EBCCBB9F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2257" y="1965415"/>
            <a:ext cx="6570196" cy="546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4CCF67-31B9-8005-BF16-B18724DAA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355" y="2843536"/>
            <a:ext cx="3867690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555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8106</TotalTime>
  <Words>1708</Words>
  <Application>Microsoft Office PowerPoint</Application>
  <PresentationFormat>Widescreen</PresentationFormat>
  <Paragraphs>409</Paragraphs>
  <Slides>46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Aptos</vt:lpstr>
      <vt:lpstr>Arial</vt:lpstr>
      <vt:lpstr>Century Schoolbook</vt:lpstr>
      <vt:lpstr>Wingdings</vt:lpstr>
      <vt:lpstr>Wingdings 2</vt:lpstr>
      <vt:lpstr>View</vt:lpstr>
      <vt:lpstr>Tutorial 10: Memoization and Dynamic Programming</vt:lpstr>
      <vt:lpstr>Background: Collatz Distance</vt:lpstr>
      <vt:lpstr>Q1 (a): Question Analysis</vt:lpstr>
      <vt:lpstr>Q1 (a): Answer</vt:lpstr>
      <vt:lpstr>Q1 (a): Answer</vt:lpstr>
      <vt:lpstr>Q1 (b): Question Analysis</vt:lpstr>
      <vt:lpstr>Q1 (b): Answer</vt:lpstr>
      <vt:lpstr>Q1 (b): Answer</vt:lpstr>
      <vt:lpstr>Q1 (c): Question Analysis</vt:lpstr>
      <vt:lpstr>Q1 (c): Answer</vt:lpstr>
      <vt:lpstr>Q1 (d): Question Analysis</vt:lpstr>
      <vt:lpstr>Q1 (d): Question Analysis</vt:lpstr>
      <vt:lpstr>Q1 (d): Question Analysis</vt:lpstr>
      <vt:lpstr>Q1 (d): Answer</vt:lpstr>
      <vt:lpstr>Q1 (d): Alternate answer</vt:lpstr>
      <vt:lpstr>PowerPoint Presentation</vt:lpstr>
      <vt:lpstr>Q2 (a): Question Analysis</vt:lpstr>
      <vt:lpstr>Q2 (a): Answer</vt:lpstr>
      <vt:lpstr>Q2 (b): Question Analysis</vt:lpstr>
      <vt:lpstr>Q2 (b): Answer</vt:lpstr>
      <vt:lpstr>Q2 (c): Question Analysis</vt:lpstr>
      <vt:lpstr>Q2 (c): Error Handling</vt:lpstr>
      <vt:lpstr>Q2 (c): Error Handling</vt:lpstr>
      <vt:lpstr>Q2 (c): Error Handling</vt:lpstr>
      <vt:lpstr>Q2 (c): Answer</vt:lpstr>
      <vt:lpstr>Q2 (d): Question Analysis</vt:lpstr>
      <vt:lpstr>Q2 (d): Answer</vt:lpstr>
      <vt:lpstr>The End</vt:lpstr>
      <vt:lpstr>Dynamic Programming</vt:lpstr>
      <vt:lpstr>Dynamic Programming</vt:lpstr>
      <vt:lpstr>Dynamic Programming</vt:lpstr>
      <vt:lpstr>Extra Problem 1</vt:lpstr>
      <vt:lpstr>Ex 1: Question Analysis</vt:lpstr>
      <vt:lpstr>Ex 1: Bottom-up solution</vt:lpstr>
      <vt:lpstr>Ex 1: Top-down solution</vt:lpstr>
      <vt:lpstr>Extra Problem 2: Knapsack</vt:lpstr>
      <vt:lpstr>Ex 2: Naïve Solution</vt:lpstr>
      <vt:lpstr>Ex 2: Problem Analysis</vt:lpstr>
      <vt:lpstr>Ex 2: Problem Analysis</vt:lpstr>
      <vt:lpstr>Ex 2: Using DP</vt:lpstr>
      <vt:lpstr>Ex 2: Using DP </vt:lpstr>
      <vt:lpstr>Ex 2: Using DP</vt:lpstr>
      <vt:lpstr>Ex 2: Using DP</vt:lpstr>
      <vt:lpstr>Ex 2: Bottom-up Solution</vt:lpstr>
      <vt:lpstr>Ex 2: Top-down Solution</vt:lpstr>
      <vt:lpstr>Bonus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Hugo Khaou</dc:creator>
  <cp:lastModifiedBy>Khoo Wui Kong</cp:lastModifiedBy>
  <cp:revision>1</cp:revision>
  <dcterms:created xsi:type="dcterms:W3CDTF">2025-02-16T16:11:11Z</dcterms:created>
  <dcterms:modified xsi:type="dcterms:W3CDTF">2025-05-12T16:20:43Z</dcterms:modified>
</cp:coreProperties>
</file>